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620" r:id="rId4"/>
    <p:sldId id="618" r:id="rId5"/>
    <p:sldId id="375" r:id="rId6"/>
    <p:sldId id="619" r:id="rId7"/>
    <p:sldId id="621" r:id="rId8"/>
    <p:sldId id="524" r:id="rId9"/>
    <p:sldId id="622" r:id="rId10"/>
    <p:sldId id="592" r:id="rId11"/>
    <p:sldId id="593" r:id="rId12"/>
    <p:sldId id="594" r:id="rId13"/>
    <p:sldId id="583" r:id="rId14"/>
    <p:sldId id="584" r:id="rId15"/>
    <p:sldId id="585" r:id="rId16"/>
    <p:sldId id="586" r:id="rId17"/>
    <p:sldId id="587" r:id="rId18"/>
    <p:sldId id="588" r:id="rId19"/>
    <p:sldId id="589" r:id="rId20"/>
    <p:sldId id="590" r:id="rId21"/>
    <p:sldId id="591" r:id="rId22"/>
    <p:sldId id="623" r:id="rId23"/>
    <p:sldId id="624" r:id="rId24"/>
    <p:sldId id="625" r:id="rId25"/>
    <p:sldId id="626" r:id="rId26"/>
    <p:sldId id="627" r:id="rId27"/>
    <p:sldId id="628" r:id="rId28"/>
    <p:sldId id="629" r:id="rId29"/>
    <p:sldId id="630" r:id="rId30"/>
    <p:sldId id="631" r:id="rId31"/>
    <p:sldId id="632" r:id="rId32"/>
    <p:sldId id="633" r:id="rId33"/>
    <p:sldId id="634" r:id="rId34"/>
    <p:sldId id="637" r:id="rId35"/>
    <p:sldId id="636" r:id="rId36"/>
    <p:sldId id="635" r:id="rId37"/>
    <p:sldId id="638" r:id="rId38"/>
    <p:sldId id="639" r:id="rId39"/>
    <p:sldId id="640" r:id="rId40"/>
    <p:sldId id="641" r:id="rId41"/>
    <p:sldId id="643" r:id="rId42"/>
    <p:sldId id="653" r:id="rId43"/>
    <p:sldId id="642" r:id="rId44"/>
    <p:sldId id="644" r:id="rId45"/>
    <p:sldId id="647" r:id="rId46"/>
    <p:sldId id="648" r:id="rId47"/>
    <p:sldId id="649" r:id="rId48"/>
    <p:sldId id="520" r:id="rId49"/>
    <p:sldId id="521" r:id="rId50"/>
    <p:sldId id="575" r:id="rId51"/>
    <p:sldId id="576" r:id="rId52"/>
    <p:sldId id="560" r:id="rId53"/>
    <p:sldId id="378" r:id="rId54"/>
    <p:sldId id="650" r:id="rId55"/>
    <p:sldId id="651" r:id="rId56"/>
    <p:sldId id="652" r:id="rId57"/>
    <p:sldId id="582" r:id="rId58"/>
    <p:sldId id="384" r:id="rId59"/>
    <p:sldId id="526" r:id="rId60"/>
    <p:sldId id="402" r:id="rId61"/>
    <p:sldId id="654" r:id="rId62"/>
    <p:sldId id="595" r:id="rId63"/>
    <p:sldId id="387" r:id="rId64"/>
    <p:sldId id="525" r:id="rId65"/>
    <p:sldId id="527" r:id="rId66"/>
    <p:sldId id="470" r:id="rId67"/>
    <p:sldId id="469" r:id="rId68"/>
    <p:sldId id="471" r:id="rId69"/>
    <p:sldId id="419" r:id="rId70"/>
    <p:sldId id="581" r:id="rId71"/>
    <p:sldId id="472" r:id="rId72"/>
    <p:sldId id="655" r:id="rId73"/>
    <p:sldId id="661" r:id="rId74"/>
    <p:sldId id="657" r:id="rId75"/>
    <p:sldId id="660" r:id="rId76"/>
    <p:sldId id="605" r:id="rId77"/>
    <p:sldId id="658" r:id="rId78"/>
    <p:sldId id="484" r:id="rId79"/>
    <p:sldId id="645" r:id="rId80"/>
    <p:sldId id="656" r:id="rId81"/>
    <p:sldId id="646" r:id="rId82"/>
    <p:sldId id="426" r:id="rId8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151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957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32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738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</a:lstStyle>
          <a:p>
            <a:pPr lvl="0">
              <a:defRPr sz="1800"/>
            </a:pPr>
            <a:r>
              <a:rPr sz="2400"/>
              <a:t>Образец подзаголовка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597588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35720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Образец текста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261923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597033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Образец текста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263652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205581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639838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75413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2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/>
            </a:pPr>
            <a:r>
              <a:rPr sz="3200"/>
              <a:t>Образец текста</a:t>
            </a:r>
          </a:p>
          <a:p>
            <a:pPr lvl="1">
              <a:defRPr sz="1800"/>
            </a:pPr>
            <a:r>
              <a:rPr sz="3200"/>
              <a:t>Второй уровень</a:t>
            </a:r>
          </a:p>
          <a:p>
            <a:pPr lvl="2">
              <a:defRPr sz="1800"/>
            </a:pPr>
            <a:r>
              <a:rPr sz="3200"/>
              <a:t>Третий уровень</a:t>
            </a:r>
          </a:p>
          <a:p>
            <a:pPr lvl="3">
              <a:defRPr sz="1800"/>
            </a:pPr>
            <a:r>
              <a:rPr sz="3200"/>
              <a:t>Четвертый уровень</a:t>
            </a:r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60907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4086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40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lvl="0">
              <a:defRPr sz="1800"/>
            </a:pPr>
            <a:r>
              <a:rPr sz="1600"/>
              <a:t>Образец текста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348300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08143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192163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07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57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38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70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73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18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46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29.02.2024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8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6"/>
            <a:ext cx="10515600" cy="159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14760"/>
            <a:ext cx="2743200" cy="24830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644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/>
  <p:txStyles>
    <p:titleStyle>
      <a:lvl1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1pPr>
      <a:lvl2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2pPr>
      <a:lvl3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3pPr>
      <a:lvl4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4pPr>
      <a:lvl5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5pPr>
      <a:lvl6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6pPr>
      <a:lvl7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7pPr>
      <a:lvl8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8pPr>
      <a:lvl9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8" indent="-320038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9.jp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hyperlink" Target="mailto:sinyavskayaalena@gmail.com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5363370" y="876391"/>
            <a:ext cx="6401092" cy="25526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4900" b="1" dirty="0">
                <a:solidFill>
                  <a:srgbClr val="1D3152"/>
                </a:solidFill>
              </a:rPr>
              <a:t>Модуль 4. Занятие 4.  Имя прилагательное  как часть речи</a:t>
            </a:r>
          </a:p>
          <a:p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5363370" y="4325849"/>
            <a:ext cx="4326062" cy="1329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dirty="0"/>
              <a:t>Синявская Елена Валентиновна, учитель начальных классов, член Регионального методического актива 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BF515E7-2898-D28A-BFB1-34D31B31626C}"/>
              </a:ext>
            </a:extLst>
          </p:cNvPr>
          <p:cNvGrpSpPr/>
          <p:nvPr/>
        </p:nvGrpSpPr>
        <p:grpSpPr>
          <a:xfrm>
            <a:off x="0" y="0"/>
            <a:ext cx="12096750" cy="6858000"/>
            <a:chOff x="0" y="0"/>
            <a:chExt cx="12096750" cy="68580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57F3402-6310-4A5E-96B7-450F9F9F8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172200" cy="6858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8CF113-9D59-6B20-01C4-81197D03979E}"/>
                </a:ext>
              </a:extLst>
            </p:cNvPr>
            <p:cNvSpPr txBox="1"/>
            <p:nvPr/>
          </p:nvSpPr>
          <p:spPr>
            <a:xfrm>
              <a:off x="292100" y="0"/>
              <a:ext cx="558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Канакина В. П. Русский язык, 2 класс, 2 часть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15CAA3C-214F-0561-2DE8-201544638C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645"/>
            <a:stretch/>
          </p:blipFill>
          <p:spPr>
            <a:xfrm>
              <a:off x="6096000" y="0"/>
              <a:ext cx="6000750" cy="412218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386569-7847-9BF9-7389-EC746421AADA}"/>
                </a:ext>
              </a:extLst>
            </p:cNvPr>
            <p:cNvSpPr txBox="1"/>
            <p:nvPr/>
          </p:nvSpPr>
          <p:spPr>
            <a:xfrm>
              <a:off x="6172200" y="4122182"/>
              <a:ext cx="558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Канакина В. П. Русский язык, 3 класс, 1 часть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4149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9DD23BC-1692-BF19-39C2-F8EA1128B742}"/>
              </a:ext>
            </a:extLst>
          </p:cNvPr>
          <p:cNvGrpSpPr/>
          <p:nvPr/>
        </p:nvGrpSpPr>
        <p:grpSpPr>
          <a:xfrm>
            <a:off x="38100" y="0"/>
            <a:ext cx="12159602" cy="6858000"/>
            <a:chOff x="38100" y="0"/>
            <a:chExt cx="12159602" cy="6858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20F866C-098A-1A75-5958-6D137D25C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" y="38100"/>
              <a:ext cx="6057900" cy="68199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97F8D5-D616-E74C-EDF0-57C4EF330DD0}"/>
                </a:ext>
              </a:extLst>
            </p:cNvPr>
            <p:cNvSpPr txBox="1"/>
            <p:nvPr/>
          </p:nvSpPr>
          <p:spPr>
            <a:xfrm>
              <a:off x="292100" y="0"/>
              <a:ext cx="558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Канакина В. П. Русский язык, 2 класс, 2 часть</a:t>
              </a: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BBAFFD9-D461-AF7A-4A12-BD2DD0586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0100" y="0"/>
              <a:ext cx="6317602" cy="666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315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02E7B6-E390-7BFE-CF18-9D9645D1F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0"/>
            <a:ext cx="6000750" cy="47815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38B70F-3873-B2C8-3A02-85005C892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52400"/>
            <a:ext cx="6248400" cy="3276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8DE78D-4F72-6495-E44F-91403317CD56}"/>
              </a:ext>
            </a:extLst>
          </p:cNvPr>
          <p:cNvSpPr txBox="1"/>
          <p:nvPr/>
        </p:nvSpPr>
        <p:spPr>
          <a:xfrm>
            <a:off x="95250" y="5638800"/>
            <a:ext cx="55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 Русский язык, 2 класс, 2 часть</a:t>
            </a:r>
          </a:p>
        </p:txBody>
      </p:sp>
    </p:spTree>
    <p:extLst>
      <p:ext uri="{BB962C8B-B14F-4D97-AF65-F5344CB8AC3E}">
        <p14:creationId xmlns:p14="http://schemas.microsoft.com/office/powerpoint/2010/main" val="348221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37EC46C-2B9B-57CF-F93E-4B8391E187E8}"/>
              </a:ext>
            </a:extLst>
          </p:cNvPr>
          <p:cNvGrpSpPr/>
          <p:nvPr/>
        </p:nvGrpSpPr>
        <p:grpSpPr>
          <a:xfrm>
            <a:off x="0" y="0"/>
            <a:ext cx="12082463" cy="3924300"/>
            <a:chOff x="0" y="0"/>
            <a:chExt cx="12082463" cy="39243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E30EF81-410A-AD20-749E-AC4B3C9D7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172200" cy="32385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5E29290-9AF1-BC0B-FF06-72C2D146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3125" y="0"/>
              <a:ext cx="5886450" cy="139065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42EAD3D-13B2-3E9C-C4E8-D8DD06C66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9313" y="1752600"/>
              <a:ext cx="6153150" cy="21717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C5CB49D-C6DB-2A48-5D60-94AD6FF30E9F}"/>
              </a:ext>
            </a:extLst>
          </p:cNvPr>
          <p:cNvSpPr txBox="1"/>
          <p:nvPr/>
        </p:nvSpPr>
        <p:spPr>
          <a:xfrm>
            <a:off x="292100" y="4648200"/>
            <a:ext cx="55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 Русский язык, 2 класс, 2 часть</a:t>
            </a:r>
          </a:p>
        </p:txBody>
      </p:sp>
    </p:spTree>
    <p:extLst>
      <p:ext uri="{BB962C8B-B14F-4D97-AF65-F5344CB8AC3E}">
        <p14:creationId xmlns:p14="http://schemas.microsoft.com/office/powerpoint/2010/main" val="2226254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FE8D719-BE8D-B390-100A-A95EBC4993F1}"/>
              </a:ext>
            </a:extLst>
          </p:cNvPr>
          <p:cNvGrpSpPr/>
          <p:nvPr/>
        </p:nvGrpSpPr>
        <p:grpSpPr>
          <a:xfrm>
            <a:off x="0" y="0"/>
            <a:ext cx="12192000" cy="6534150"/>
            <a:chOff x="0" y="0"/>
            <a:chExt cx="12192000" cy="653415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F5CBF37-E9F7-9E4D-D2C4-E6D054272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096000" cy="653415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C5E2550-79C0-4D9C-73C4-123C4857F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0"/>
              <a:ext cx="5943600" cy="177165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D79A801-3F50-7C9D-842A-5D211FEAB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6950" y="1876425"/>
              <a:ext cx="6115050" cy="278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130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41777AA-4AC6-246E-0422-3DA49C155A4D}"/>
              </a:ext>
            </a:extLst>
          </p:cNvPr>
          <p:cNvGrpSpPr/>
          <p:nvPr/>
        </p:nvGrpSpPr>
        <p:grpSpPr>
          <a:xfrm>
            <a:off x="76200" y="0"/>
            <a:ext cx="12195362" cy="3105150"/>
            <a:chOff x="76200" y="0"/>
            <a:chExt cx="12195362" cy="310515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7FFD0D1-E54F-C04C-E709-5EFA666F1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0"/>
              <a:ext cx="6019800" cy="310515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B741F2B-5224-C0A6-9CBA-25B41103E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4550" y="0"/>
              <a:ext cx="6347012" cy="2247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0885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B6E0B9-3D24-935F-D7DE-6FE67E63E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879" y="0"/>
            <a:ext cx="5025957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3BD052E-21C8-6AF4-573B-A702A9533089}"/>
              </a:ext>
            </a:extLst>
          </p:cNvPr>
          <p:cNvGrpSpPr/>
          <p:nvPr/>
        </p:nvGrpSpPr>
        <p:grpSpPr>
          <a:xfrm>
            <a:off x="7166043" y="0"/>
            <a:ext cx="5025957" cy="6858000"/>
            <a:chOff x="7166043" y="0"/>
            <a:chExt cx="5025957" cy="68580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4299D5C-5CCE-6159-3F82-E54068FCF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6043" y="0"/>
              <a:ext cx="5025957" cy="6858000"/>
            </a:xfrm>
            <a:prstGeom prst="rect">
              <a:avLst/>
            </a:prstGeom>
          </p:spPr>
        </p:pic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C3A7F37D-5B52-BAB6-D184-7725511AEE88}"/>
                </a:ext>
              </a:extLst>
            </p:cNvPr>
            <p:cNvSpPr/>
            <p:nvPr/>
          </p:nvSpPr>
          <p:spPr>
            <a:xfrm>
              <a:off x="7166043" y="5219700"/>
              <a:ext cx="5025957" cy="16383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BFC99C-7757-3BF1-769E-4D2F9F0A7623}"/>
                </a:ext>
              </a:extLst>
            </p:cNvPr>
            <p:cNvSpPr txBox="1"/>
            <p:nvPr/>
          </p:nvSpPr>
          <p:spPr>
            <a:xfrm>
              <a:off x="8572500" y="5621119"/>
              <a:ext cx="2857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секретик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AE6AD89-935F-2030-F63B-8B2AE10EB111}"/>
              </a:ext>
            </a:extLst>
          </p:cNvPr>
          <p:cNvSpPr txBox="1"/>
          <p:nvPr/>
        </p:nvSpPr>
        <p:spPr>
          <a:xfrm>
            <a:off x="6535276" y="6488668"/>
            <a:ext cx="530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В. П. Канакина. Русский язык, 2 класс, часть 2</a:t>
            </a:r>
          </a:p>
        </p:txBody>
      </p:sp>
    </p:spTree>
    <p:extLst>
      <p:ext uri="{BB962C8B-B14F-4D97-AF65-F5344CB8AC3E}">
        <p14:creationId xmlns:p14="http://schemas.microsoft.com/office/powerpoint/2010/main" val="637307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03B469-DBE0-6F6C-136C-94609EB60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444"/>
          <a:stretch/>
        </p:blipFill>
        <p:spPr>
          <a:xfrm>
            <a:off x="0" y="0"/>
            <a:ext cx="5025957" cy="5181600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E95D3B0-20C1-10DC-FFBC-BDB8FE704615}"/>
              </a:ext>
            </a:extLst>
          </p:cNvPr>
          <p:cNvGrpSpPr/>
          <p:nvPr/>
        </p:nvGrpSpPr>
        <p:grpSpPr>
          <a:xfrm>
            <a:off x="5810250" y="1002446"/>
            <a:ext cx="6229349" cy="4179154"/>
            <a:chOff x="5391150" y="1171575"/>
            <a:chExt cx="6229349" cy="4179154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7542FC3-8160-895F-FDF9-866C1F7349B8}"/>
                </a:ext>
              </a:extLst>
            </p:cNvPr>
            <p:cNvSpPr/>
            <p:nvPr/>
          </p:nvSpPr>
          <p:spPr>
            <a:xfrm>
              <a:off x="7166045" y="1171575"/>
              <a:ext cx="1676400" cy="74295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FE9C01-7ED2-0B16-DCAB-3347D54CC728}"/>
                </a:ext>
              </a:extLst>
            </p:cNvPr>
            <p:cNvSpPr txBox="1"/>
            <p:nvPr/>
          </p:nvSpPr>
          <p:spPr>
            <a:xfrm>
              <a:off x="7502455" y="1281440"/>
              <a:ext cx="15081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прил.</a:t>
              </a:r>
            </a:p>
          </p:txBody>
        </p: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D76E799B-BFDB-235F-07BD-84EDCA6F98E7}"/>
                </a:ext>
              </a:extLst>
            </p:cNvPr>
            <p:cNvCxnSpPr>
              <a:cxnSpLocks/>
            </p:cNvCxnSpPr>
            <p:nvPr/>
          </p:nvCxnSpPr>
          <p:spPr>
            <a:xfrm>
              <a:off x="8567680" y="1906543"/>
              <a:ext cx="885939" cy="779427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E4778782-2497-0CD4-9ACE-4AE4C107E4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1107" y="1906543"/>
              <a:ext cx="1029876" cy="835508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8A01663-12AC-CDD1-63E1-6D266938F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3457" r="6024" b="8395"/>
            <a:stretch/>
          </p:blipFill>
          <p:spPr>
            <a:xfrm flipH="1">
              <a:off x="5599515" y="1941951"/>
              <a:ext cx="1029877" cy="166090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2C5B4F5-C401-3830-DD27-E7D3C9EF2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4" t="3457" r="47217" b="8395"/>
            <a:stretch/>
          </p:blipFill>
          <p:spPr>
            <a:xfrm flipH="1">
              <a:off x="9486898" y="2133600"/>
              <a:ext cx="1181101" cy="161202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7A4DD4-AE30-F752-B72C-9882C7B2AC67}"/>
                </a:ext>
              </a:extLst>
            </p:cNvPr>
            <p:cNvSpPr txBox="1"/>
            <p:nvPr/>
          </p:nvSpPr>
          <p:spPr>
            <a:xfrm>
              <a:off x="5391150" y="4000500"/>
              <a:ext cx="1581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какой? </a:t>
              </a:r>
              <a:r>
                <a:rPr lang="ru-RU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-ий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D0E748-742D-231D-DE7E-D084BFF0787A}"/>
                </a:ext>
              </a:extLst>
            </p:cNvPr>
            <p:cNvSpPr txBox="1"/>
            <p:nvPr/>
          </p:nvSpPr>
          <p:spPr>
            <a:xfrm>
              <a:off x="5420902" y="4461257"/>
              <a:ext cx="1581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какое? </a:t>
              </a:r>
              <a:r>
                <a:rPr lang="ru-RU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-ое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8B322C-AC0E-2447-EB08-86C14179AAFF}"/>
                </a:ext>
              </a:extLst>
            </p:cNvPr>
            <p:cNvSpPr txBox="1"/>
            <p:nvPr/>
          </p:nvSpPr>
          <p:spPr>
            <a:xfrm>
              <a:off x="5438775" y="4950619"/>
              <a:ext cx="1581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какая? </a:t>
              </a:r>
              <a:r>
                <a:rPr lang="ru-RU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-ая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69F43E-9061-0094-F4A8-5EC74A2EEC21}"/>
                </a:ext>
              </a:extLst>
            </p:cNvPr>
            <p:cNvSpPr txBox="1"/>
            <p:nvPr/>
          </p:nvSpPr>
          <p:spPr>
            <a:xfrm>
              <a:off x="9286872" y="3600390"/>
              <a:ext cx="23336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какие? </a:t>
              </a:r>
              <a:r>
                <a:rPr lang="ru-RU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–ие; - 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7242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B80861-08E8-E042-5B78-B9AD505D3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6019800" cy="5448300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35C7EF7-EEA2-401F-6154-6B600752EDCC}"/>
              </a:ext>
            </a:extLst>
          </p:cNvPr>
          <p:cNvGrpSpPr/>
          <p:nvPr/>
        </p:nvGrpSpPr>
        <p:grpSpPr>
          <a:xfrm>
            <a:off x="6986459" y="303932"/>
            <a:ext cx="1523877" cy="3125068"/>
            <a:chOff x="8319959" y="1675532"/>
            <a:chExt cx="1523877" cy="312506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2D334DA-7FCF-DD31-B69B-5AE964229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4" t="3457" r="6024" b="8395"/>
            <a:stretch/>
          </p:blipFill>
          <p:spPr>
            <a:xfrm flipH="1">
              <a:off x="8569972" y="4064943"/>
              <a:ext cx="1023853" cy="735657"/>
            </a:xfrm>
            <a:prstGeom prst="rect">
              <a:avLst/>
            </a:prstGeom>
          </p:spPr>
        </p:pic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8A6314FA-5CC7-C8F4-42E2-FBEEDCAA3F0A}"/>
                </a:ext>
              </a:extLst>
            </p:cNvPr>
            <p:cNvCxnSpPr>
              <a:cxnSpLocks/>
            </p:cNvCxnSpPr>
            <p:nvPr/>
          </p:nvCxnSpPr>
          <p:spPr>
            <a:xfrm>
              <a:off x="8895503" y="3420185"/>
              <a:ext cx="0" cy="579787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982DE749-99F9-BE04-78A1-9AE1CE3DC2DD}"/>
                </a:ext>
              </a:extLst>
            </p:cNvPr>
            <p:cNvGrpSpPr/>
            <p:nvPr/>
          </p:nvGrpSpPr>
          <p:grpSpPr>
            <a:xfrm>
              <a:off x="8319959" y="1675532"/>
              <a:ext cx="1523877" cy="1646089"/>
              <a:chOff x="6343496" y="3847512"/>
              <a:chExt cx="1523877" cy="1646089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A7405094-0004-3266-CB95-98BFAA7CC5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7" t="4450" r="18542" b="3889"/>
              <a:stretch/>
            </p:blipFill>
            <p:spPr>
              <a:xfrm>
                <a:off x="6439762" y="4365188"/>
                <a:ext cx="1293676" cy="1128413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DA9D885-96C9-BAD1-9B9E-E07A7A40237E}"/>
                  </a:ext>
                </a:extLst>
              </p:cNvPr>
              <p:cNvSpPr txBox="1"/>
              <p:nvPr/>
            </p:nvSpPr>
            <p:spPr>
              <a:xfrm>
                <a:off x="6343496" y="4036583"/>
                <a:ext cx="9261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прил</a:t>
                </a: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E695404-16C3-BADE-99FA-2B7685EF2757}"/>
                  </a:ext>
                </a:extLst>
              </p:cNvPr>
              <p:cNvSpPr txBox="1"/>
              <p:nvPr/>
            </p:nvSpPr>
            <p:spPr>
              <a:xfrm>
                <a:off x="7135999" y="3847512"/>
                <a:ext cx="7313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сущ</a:t>
                </a:r>
                <a:r>
                  <a:rPr lang="ru-RU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9843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8C0C7C-9053-18D2-F56C-F7C7C9ACE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34100" cy="2362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30A13E-D40F-A29B-BA24-579C5F812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38850" cy="302895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1681F23-5D42-163F-77F3-48D21902B995}"/>
              </a:ext>
            </a:extLst>
          </p:cNvPr>
          <p:cNvGrpSpPr/>
          <p:nvPr/>
        </p:nvGrpSpPr>
        <p:grpSpPr>
          <a:xfrm>
            <a:off x="742949" y="2577674"/>
            <a:ext cx="5391151" cy="3374879"/>
            <a:chOff x="895350" y="2406224"/>
            <a:chExt cx="5391151" cy="3374879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3A2506C-1801-81C0-8820-5B6972E16101}"/>
                </a:ext>
              </a:extLst>
            </p:cNvPr>
            <p:cNvSpPr/>
            <p:nvPr/>
          </p:nvSpPr>
          <p:spPr>
            <a:xfrm>
              <a:off x="2431422" y="2406224"/>
              <a:ext cx="1450830" cy="5848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889179-45F3-9A1D-7479-9D8D8E22B1AA}"/>
                </a:ext>
              </a:extLst>
            </p:cNvPr>
            <p:cNvSpPr txBox="1"/>
            <p:nvPr/>
          </p:nvSpPr>
          <p:spPr>
            <a:xfrm>
              <a:off x="2722566" y="2492707"/>
              <a:ext cx="1305258" cy="41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прил.</a:t>
              </a:r>
            </a:p>
          </p:txBody>
        </p: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59044AA8-7796-0D87-D752-3E8F440C9381}"/>
                </a:ext>
              </a:extLst>
            </p:cNvPr>
            <p:cNvCxnSpPr>
              <a:cxnSpLocks/>
            </p:cNvCxnSpPr>
            <p:nvPr/>
          </p:nvCxnSpPr>
          <p:spPr>
            <a:xfrm>
              <a:off x="3644458" y="2984773"/>
              <a:ext cx="766730" cy="613546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9548CF50-41DF-A5FA-2540-F6933C676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5773" y="2984773"/>
              <a:ext cx="891300" cy="657691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A68B302-40D2-6C79-FC25-80256592B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3457" r="6024" b="8395"/>
            <a:stretch/>
          </p:blipFill>
          <p:spPr>
            <a:xfrm flipH="1">
              <a:off x="1075679" y="3012645"/>
              <a:ext cx="891300" cy="1307425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E45561F-5ABB-3B97-75A2-5FCD984EB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4" t="3457" r="47217" b="8395"/>
            <a:stretch/>
          </p:blipFill>
          <p:spPr>
            <a:xfrm flipH="1">
              <a:off x="4439990" y="3163506"/>
              <a:ext cx="1022176" cy="126894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F052D4-DA42-C5BB-3EF6-234A449E00D4}"/>
                </a:ext>
              </a:extLst>
            </p:cNvPr>
            <p:cNvSpPr txBox="1"/>
            <p:nvPr/>
          </p:nvSpPr>
          <p:spPr>
            <a:xfrm>
              <a:off x="895350" y="4633083"/>
              <a:ext cx="29869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какой? </a:t>
              </a:r>
              <a:r>
                <a:rPr lang="ru-RU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–ий; -ый; -ой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63726B-DEB6-B880-4654-1420888FE15C}"/>
                </a:ext>
              </a:extLst>
            </p:cNvPr>
            <p:cNvSpPr txBox="1"/>
            <p:nvPr/>
          </p:nvSpPr>
          <p:spPr>
            <a:xfrm>
              <a:off x="921100" y="4995780"/>
              <a:ext cx="24507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какое? </a:t>
              </a:r>
              <a:r>
                <a:rPr lang="ru-RU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–ое; -ее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5A40D3-C1AE-58EC-D1CC-78D7ADB6DFE7}"/>
                </a:ext>
              </a:extLst>
            </p:cNvPr>
            <p:cNvSpPr txBox="1"/>
            <p:nvPr/>
          </p:nvSpPr>
          <p:spPr>
            <a:xfrm>
              <a:off x="936567" y="5380993"/>
              <a:ext cx="19405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какая? </a:t>
              </a:r>
              <a:r>
                <a:rPr lang="ru-RU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–ая; -яя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B3E650-A4DE-CFC7-3844-8CA3FE49602D}"/>
                </a:ext>
              </a:extLst>
            </p:cNvPr>
            <p:cNvSpPr txBox="1"/>
            <p:nvPr/>
          </p:nvSpPr>
          <p:spPr>
            <a:xfrm>
              <a:off x="4266879" y="4318127"/>
              <a:ext cx="2019622" cy="314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какие? </a:t>
              </a:r>
              <a:r>
                <a:rPr lang="ru-RU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–ие; - ые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4DE8757-2B43-AF35-0BDC-5F6D231EDB96}"/>
              </a:ext>
            </a:extLst>
          </p:cNvPr>
          <p:cNvSpPr txBox="1"/>
          <p:nvPr/>
        </p:nvSpPr>
        <p:spPr>
          <a:xfrm>
            <a:off x="6934200" y="3769769"/>
            <a:ext cx="3562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Прил. с оконч. –яя дети подберут сами, отвечая на вопрос «Могут ли прил., которые отвечают на вопрос какая? иметь другие окончания?»</a:t>
            </a:r>
          </a:p>
        </p:txBody>
      </p:sp>
    </p:spTree>
    <p:extLst>
      <p:ext uri="{BB962C8B-B14F-4D97-AF65-F5344CB8AC3E}">
        <p14:creationId xmlns:p14="http://schemas.microsoft.com/office/powerpoint/2010/main" val="2914751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77400-E624-F5E8-71DF-63040001D01F}"/>
              </a:ext>
            </a:extLst>
          </p:cNvPr>
          <p:cNvSpPr txBox="1"/>
          <p:nvPr/>
        </p:nvSpPr>
        <p:spPr>
          <a:xfrm>
            <a:off x="742950" y="1409700"/>
            <a:ext cx="10706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Имя прилагательное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часть речи, которая обозначает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 предмета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отвечает на вопросы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какой? чей?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C3E511-6DB9-32CA-321F-97C144A2F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3962400" cy="3714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9229FF-59ED-C1C9-6AA8-0D66E06CB255}"/>
              </a:ext>
            </a:extLst>
          </p:cNvPr>
          <p:cNvSpPr txBox="1"/>
          <p:nvPr/>
        </p:nvSpPr>
        <p:spPr>
          <a:xfrm>
            <a:off x="3962400" y="2876550"/>
            <a:ext cx="706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синий шар, мамин платок</a:t>
            </a:r>
          </a:p>
        </p:txBody>
      </p:sp>
    </p:spTree>
    <p:extLst>
      <p:ext uri="{BB962C8B-B14F-4D97-AF65-F5344CB8AC3E}">
        <p14:creationId xmlns:p14="http://schemas.microsoft.com/office/powerpoint/2010/main" val="4219967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992531-C0E0-4F29-B5EE-2FF303BD6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145" y="0"/>
            <a:ext cx="5287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3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63842D-8D32-68F1-89FE-A094DB81D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43600" cy="65913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980DC1A-6906-18E9-3D2A-A915E38C8F9B}"/>
              </a:ext>
            </a:extLst>
          </p:cNvPr>
          <p:cNvGrpSpPr/>
          <p:nvPr/>
        </p:nvGrpSpPr>
        <p:grpSpPr>
          <a:xfrm>
            <a:off x="6248402" y="0"/>
            <a:ext cx="5943600" cy="6591300"/>
            <a:chOff x="6248402" y="0"/>
            <a:chExt cx="5943600" cy="65913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782D503-C8FE-CD74-C1C1-B88F39AB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8402" y="0"/>
              <a:ext cx="5943600" cy="6591300"/>
            </a:xfrm>
            <a:prstGeom prst="rect">
              <a:avLst/>
            </a:prstGeom>
          </p:spPr>
        </p:pic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4F9458CC-1486-1110-3A85-A1894BA1406C}"/>
                </a:ext>
              </a:extLst>
            </p:cNvPr>
            <p:cNvSpPr/>
            <p:nvPr/>
          </p:nvSpPr>
          <p:spPr>
            <a:xfrm>
              <a:off x="6248402" y="4591050"/>
              <a:ext cx="5943598" cy="200025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041259C-4E14-800B-A8DB-22548074FF18}"/>
              </a:ext>
            </a:extLst>
          </p:cNvPr>
          <p:cNvSpPr txBox="1"/>
          <p:nvPr/>
        </p:nvSpPr>
        <p:spPr>
          <a:xfrm>
            <a:off x="8096250" y="5202019"/>
            <a:ext cx="451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секретик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E842D5-A28F-108B-CD99-A63A331D4D86}"/>
              </a:ext>
            </a:extLst>
          </p:cNvPr>
          <p:cNvSpPr txBox="1"/>
          <p:nvPr/>
        </p:nvSpPr>
        <p:spPr>
          <a:xfrm>
            <a:off x="6570134" y="6089987"/>
            <a:ext cx="530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В. П. Канакина. Русский язык, 3 класс, часть 2</a:t>
            </a:r>
          </a:p>
        </p:txBody>
      </p:sp>
    </p:spTree>
    <p:extLst>
      <p:ext uri="{BB962C8B-B14F-4D97-AF65-F5344CB8AC3E}">
        <p14:creationId xmlns:p14="http://schemas.microsoft.com/office/powerpoint/2010/main" val="169294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BE51027-C948-A347-A60A-F31677881F1F}"/>
              </a:ext>
            </a:extLst>
          </p:cNvPr>
          <p:cNvGrpSpPr/>
          <p:nvPr/>
        </p:nvGrpSpPr>
        <p:grpSpPr>
          <a:xfrm>
            <a:off x="0" y="0"/>
            <a:ext cx="6134100" cy="2739242"/>
            <a:chOff x="0" y="0"/>
            <a:chExt cx="6134100" cy="273924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7DE0F8BD-079F-1D81-7D6E-DBB03687F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134100" cy="18288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A9E4C45-1EB0-1F02-88F9-B8414440D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828800"/>
              <a:ext cx="6096000" cy="910442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B6E5D1-046C-4E63-4970-BB5876013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0"/>
            <a:ext cx="6019800" cy="31623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9C775EA-1347-4CF3-4105-3465BC44F96B}"/>
              </a:ext>
            </a:extLst>
          </p:cNvPr>
          <p:cNvGrpSpPr/>
          <p:nvPr/>
        </p:nvGrpSpPr>
        <p:grpSpPr>
          <a:xfrm>
            <a:off x="628650" y="2880602"/>
            <a:ext cx="5391151" cy="3374879"/>
            <a:chOff x="895350" y="2406224"/>
            <a:chExt cx="5391151" cy="3374879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E359D89-AD6A-4365-C9E8-3877BF774B49}"/>
                </a:ext>
              </a:extLst>
            </p:cNvPr>
            <p:cNvSpPr/>
            <p:nvPr/>
          </p:nvSpPr>
          <p:spPr>
            <a:xfrm>
              <a:off x="2431422" y="2406224"/>
              <a:ext cx="1450830" cy="5848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B7CF0D-53B9-D170-B051-F27046953500}"/>
                </a:ext>
              </a:extLst>
            </p:cNvPr>
            <p:cNvSpPr txBox="1"/>
            <p:nvPr/>
          </p:nvSpPr>
          <p:spPr>
            <a:xfrm>
              <a:off x="2722566" y="2492707"/>
              <a:ext cx="1305258" cy="41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прил.</a:t>
              </a:r>
            </a:p>
          </p:txBody>
        </p: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5B4C97A4-3DAA-F499-71A9-9D4E6157563E}"/>
                </a:ext>
              </a:extLst>
            </p:cNvPr>
            <p:cNvCxnSpPr>
              <a:cxnSpLocks/>
            </p:cNvCxnSpPr>
            <p:nvPr/>
          </p:nvCxnSpPr>
          <p:spPr>
            <a:xfrm>
              <a:off x="3644458" y="2984773"/>
              <a:ext cx="766730" cy="613546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A18D657C-B2FB-19EA-E2C1-3FB9C0C66E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5773" y="2984773"/>
              <a:ext cx="891300" cy="657691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197EBA9-407B-A98E-9E73-7F37E62258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3457" r="6024" b="8395"/>
            <a:stretch/>
          </p:blipFill>
          <p:spPr>
            <a:xfrm flipH="1">
              <a:off x="1075679" y="3012645"/>
              <a:ext cx="891300" cy="1307425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CB6112A-7194-6CF2-CFB1-78704D9697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4" t="3457" r="47217" b="8395"/>
            <a:stretch/>
          </p:blipFill>
          <p:spPr>
            <a:xfrm flipH="1">
              <a:off x="4439990" y="3163506"/>
              <a:ext cx="1022176" cy="126894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A05D2D-36B0-0D09-EA2D-2B7D1FC0FEA0}"/>
                </a:ext>
              </a:extLst>
            </p:cNvPr>
            <p:cNvSpPr txBox="1"/>
            <p:nvPr/>
          </p:nvSpPr>
          <p:spPr>
            <a:xfrm>
              <a:off x="895350" y="4633083"/>
              <a:ext cx="29869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какой? </a:t>
              </a:r>
              <a:r>
                <a:rPr lang="ru-RU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–ий; -ый; -ой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6E31F8-9DC9-14FA-806C-9223EA02A221}"/>
                </a:ext>
              </a:extLst>
            </p:cNvPr>
            <p:cNvSpPr txBox="1"/>
            <p:nvPr/>
          </p:nvSpPr>
          <p:spPr>
            <a:xfrm>
              <a:off x="921100" y="4995780"/>
              <a:ext cx="24507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какое? </a:t>
              </a:r>
              <a:r>
                <a:rPr lang="ru-RU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–ое; -ее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ADFD490-60DD-787B-EE9E-366E0D679A4F}"/>
                </a:ext>
              </a:extLst>
            </p:cNvPr>
            <p:cNvSpPr txBox="1"/>
            <p:nvPr/>
          </p:nvSpPr>
          <p:spPr>
            <a:xfrm>
              <a:off x="936567" y="5380993"/>
              <a:ext cx="19405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какая? </a:t>
              </a:r>
              <a:r>
                <a:rPr lang="ru-RU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–ая; -яя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75EDB1-1398-1FDE-700C-A19C8E473D39}"/>
                </a:ext>
              </a:extLst>
            </p:cNvPr>
            <p:cNvSpPr txBox="1"/>
            <p:nvPr/>
          </p:nvSpPr>
          <p:spPr>
            <a:xfrm>
              <a:off x="4266879" y="4318127"/>
              <a:ext cx="2019622" cy="314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какие? </a:t>
              </a:r>
              <a:r>
                <a:rPr lang="ru-RU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–ие; - ые</a:t>
              </a: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169C269-C2D0-6551-CD28-1A27FEB2D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100" y="3134918"/>
            <a:ext cx="6057900" cy="315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66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4B96718-E30A-D115-CCD0-66CD63583CDE}"/>
              </a:ext>
            </a:extLst>
          </p:cNvPr>
          <p:cNvGrpSpPr/>
          <p:nvPr/>
        </p:nvGrpSpPr>
        <p:grpSpPr>
          <a:xfrm>
            <a:off x="-1" y="0"/>
            <a:ext cx="12096751" cy="6858000"/>
            <a:chOff x="-1" y="0"/>
            <a:chExt cx="12096751" cy="6858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FDDC7EE-2033-2074-A670-46AE0DCDB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000750" cy="375285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76186A0-65DC-AC4F-B729-63C8816E1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0750" y="0"/>
              <a:ext cx="6096000" cy="28575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FD819EB-D91F-E13B-C660-6BBCEC7EC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3429000"/>
              <a:ext cx="6128845" cy="34290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6F94660-ECF3-FE5A-EB5C-CFC790C32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7900" y="2857500"/>
              <a:ext cx="5981700" cy="158115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7667391-4E78-D56B-E1CF-BDC3DE9F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1250" y="4876800"/>
              <a:ext cx="5848350" cy="83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413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EC806A-6D58-CE4B-1090-60328FF27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5511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948A0E-54D1-6930-451E-6843E32B9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048" y="-57150"/>
            <a:ext cx="6290052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64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D397EF-B053-012F-F877-343BA2B1D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35594" cy="68580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406AE7A-FF89-F398-9FCC-492F44A88B28}"/>
              </a:ext>
            </a:extLst>
          </p:cNvPr>
          <p:cNvGrpSpPr/>
          <p:nvPr/>
        </p:nvGrpSpPr>
        <p:grpSpPr>
          <a:xfrm>
            <a:off x="6953250" y="0"/>
            <a:ext cx="5070497" cy="6858000"/>
            <a:chOff x="6953250" y="0"/>
            <a:chExt cx="5070497" cy="6858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37F606F-93BE-CF6D-D878-464F2C4C4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88153" y="0"/>
              <a:ext cx="5035594" cy="6858000"/>
            </a:xfrm>
            <a:prstGeom prst="rect">
              <a:avLst/>
            </a:prstGeom>
          </p:spPr>
        </p:pic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1034533B-4ACD-0008-8B91-0A9DDA634CD6}"/>
                </a:ext>
              </a:extLst>
            </p:cNvPr>
            <p:cNvSpPr/>
            <p:nvPr/>
          </p:nvSpPr>
          <p:spPr>
            <a:xfrm>
              <a:off x="6953250" y="4267200"/>
              <a:ext cx="5035594" cy="25908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9B5257-4BD5-9500-5E7D-08FE22A79813}"/>
                </a:ext>
              </a:extLst>
            </p:cNvPr>
            <p:cNvSpPr txBox="1"/>
            <p:nvPr/>
          </p:nvSpPr>
          <p:spPr>
            <a:xfrm>
              <a:off x="8328047" y="5105400"/>
              <a:ext cx="2971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секретик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3828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B6B950-5755-AB33-D8AA-F32FF679E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91" b="39721"/>
          <a:stretch/>
        </p:blipFill>
        <p:spPr>
          <a:xfrm>
            <a:off x="-30727" y="-1553"/>
            <a:ext cx="5824581" cy="3505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504FE1-E53C-CF87-779B-F842A0F36E2C}"/>
              </a:ext>
            </a:extLst>
          </p:cNvPr>
          <p:cNvSpPr txBox="1"/>
          <p:nvPr/>
        </p:nvSpPr>
        <p:spPr>
          <a:xfrm>
            <a:off x="402704" y="3894828"/>
            <a:ext cx="5391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определить род имен прилагательных?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8F590E2-88DA-3897-5A38-2246B748D082}"/>
              </a:ext>
            </a:extLst>
          </p:cNvPr>
          <p:cNvGrpSpPr/>
          <p:nvPr/>
        </p:nvGrpSpPr>
        <p:grpSpPr>
          <a:xfrm>
            <a:off x="5638801" y="1010920"/>
            <a:ext cx="6040454" cy="5245103"/>
            <a:chOff x="5638801" y="1010920"/>
            <a:chExt cx="6040454" cy="5245103"/>
          </a:xfrm>
        </p:grpSpPr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6CC03C3D-980E-45DC-D974-3518A20391C2}"/>
                </a:ext>
              </a:extLst>
            </p:cNvPr>
            <p:cNvCxnSpPr>
              <a:cxnSpLocks/>
            </p:cNvCxnSpPr>
            <p:nvPr/>
          </p:nvCxnSpPr>
          <p:spPr>
            <a:xfrm>
              <a:off x="8376642" y="2755573"/>
              <a:ext cx="0" cy="579787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DDA06543-D2E2-59DA-037A-956CF9DB0B18}"/>
                </a:ext>
              </a:extLst>
            </p:cNvPr>
            <p:cNvGrpSpPr/>
            <p:nvPr/>
          </p:nvGrpSpPr>
          <p:grpSpPr>
            <a:xfrm>
              <a:off x="7801098" y="1010920"/>
              <a:ext cx="1523877" cy="1646089"/>
              <a:chOff x="6343496" y="3847512"/>
              <a:chExt cx="1523877" cy="1646089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4F25132E-43FA-C363-4D22-61DEC34ADB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7" t="4450" r="18542" b="3889"/>
              <a:stretch/>
            </p:blipFill>
            <p:spPr>
              <a:xfrm>
                <a:off x="6439762" y="4365188"/>
                <a:ext cx="1293676" cy="1128413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A199585-05D7-7777-FC7F-B289DDDA21F6}"/>
                  </a:ext>
                </a:extLst>
              </p:cNvPr>
              <p:cNvSpPr txBox="1"/>
              <p:nvPr/>
            </p:nvSpPr>
            <p:spPr>
              <a:xfrm>
                <a:off x="6343496" y="4036583"/>
                <a:ext cx="9261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прил</a:t>
                </a: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30E2AC-F217-9BF6-45B5-5EB331C6754B}"/>
                  </a:ext>
                </a:extLst>
              </p:cNvPr>
              <p:cNvSpPr txBox="1"/>
              <p:nvPr/>
            </p:nvSpPr>
            <p:spPr>
              <a:xfrm>
                <a:off x="7135999" y="3847512"/>
                <a:ext cx="7313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сущ</a:t>
                </a:r>
                <a:r>
                  <a:rPr lang="ru-RU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A727642-6FCF-F2DD-88A9-B19A0AC380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8" t="3333" r="14583" b="10631"/>
            <a:stretch/>
          </p:blipFill>
          <p:spPr>
            <a:xfrm>
              <a:off x="7982806" y="3628559"/>
              <a:ext cx="787672" cy="743322"/>
            </a:xfrm>
            <a:prstGeom prst="rect">
              <a:avLst/>
            </a:prstGeom>
          </p:spPr>
        </p:pic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AA8DDD8C-5A75-DA04-2B47-99D44F365220}"/>
                </a:ext>
              </a:extLst>
            </p:cNvPr>
            <p:cNvCxnSpPr>
              <a:cxnSpLocks/>
            </p:cNvCxnSpPr>
            <p:nvPr/>
          </p:nvCxnSpPr>
          <p:spPr>
            <a:xfrm>
              <a:off x="8341219" y="4371881"/>
              <a:ext cx="0" cy="579787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B1AFC4D6-E945-82CC-1DC3-1EFD312ED8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6150" y="3965154"/>
              <a:ext cx="686656" cy="406727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0D9B2D37-A8A0-71B4-06E5-794DA99D15DD}"/>
                </a:ext>
              </a:extLst>
            </p:cNvPr>
            <p:cNvCxnSpPr>
              <a:cxnSpLocks/>
            </p:cNvCxnSpPr>
            <p:nvPr/>
          </p:nvCxnSpPr>
          <p:spPr>
            <a:xfrm>
              <a:off x="8699633" y="3894828"/>
              <a:ext cx="737162" cy="493258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EEA8F8A5-BFAD-90CD-0A11-12F4932F63A9}"/>
                </a:ext>
              </a:extLst>
            </p:cNvPr>
            <p:cNvGrpSpPr/>
            <p:nvPr/>
          </p:nvGrpSpPr>
          <p:grpSpPr>
            <a:xfrm>
              <a:off x="6480510" y="4239464"/>
              <a:ext cx="990600" cy="539144"/>
              <a:chOff x="6480510" y="4239464"/>
              <a:chExt cx="990600" cy="539144"/>
            </a:xfrm>
          </p:grpSpPr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1827A607-6B09-837C-CFD0-E6917F20613E}"/>
                  </a:ext>
                </a:extLst>
              </p:cNvPr>
              <p:cNvSpPr/>
              <p:nvPr/>
            </p:nvSpPr>
            <p:spPr>
              <a:xfrm>
                <a:off x="6480510" y="4371881"/>
                <a:ext cx="815640" cy="40672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7657AA-FF83-52B4-70CD-0381180B0FC4}"/>
                  </a:ext>
                </a:extLst>
              </p:cNvPr>
              <p:cNvSpPr txBox="1"/>
              <p:nvPr/>
            </p:nvSpPr>
            <p:spPr>
              <a:xfrm>
                <a:off x="6480510" y="4239464"/>
                <a:ext cx="990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м. р.</a:t>
                </a: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E234782B-22E0-C286-96BF-617B1FEB9859}"/>
                </a:ext>
              </a:extLst>
            </p:cNvPr>
            <p:cNvGrpSpPr/>
            <p:nvPr/>
          </p:nvGrpSpPr>
          <p:grpSpPr>
            <a:xfrm>
              <a:off x="7968688" y="4844197"/>
              <a:ext cx="990600" cy="539144"/>
              <a:chOff x="6480510" y="4239464"/>
              <a:chExt cx="990600" cy="539144"/>
            </a:xfrm>
          </p:grpSpPr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5F98D235-294A-C8FC-3448-A94067A276A4}"/>
                  </a:ext>
                </a:extLst>
              </p:cNvPr>
              <p:cNvSpPr/>
              <p:nvPr/>
            </p:nvSpPr>
            <p:spPr>
              <a:xfrm>
                <a:off x="6480510" y="4371881"/>
                <a:ext cx="815640" cy="40672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F5BEBC-90CB-DB5D-B843-06CD8A773F2A}"/>
                  </a:ext>
                </a:extLst>
              </p:cNvPr>
              <p:cNvSpPr txBox="1"/>
              <p:nvPr/>
            </p:nvSpPr>
            <p:spPr>
              <a:xfrm>
                <a:off x="6480510" y="4239464"/>
                <a:ext cx="990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ж. р.</a:t>
                </a: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E2E66E77-1F2B-AAE0-CFBC-85B8C24479D2}"/>
                </a:ext>
              </a:extLst>
            </p:cNvPr>
            <p:cNvGrpSpPr/>
            <p:nvPr/>
          </p:nvGrpSpPr>
          <p:grpSpPr>
            <a:xfrm>
              <a:off x="9261808" y="4324722"/>
              <a:ext cx="1156260" cy="523220"/>
              <a:chOff x="6442410" y="4258514"/>
              <a:chExt cx="1156260" cy="523220"/>
            </a:xfrm>
          </p:grpSpPr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7C0C851C-C9AA-7104-5810-C7F4D55A5F26}"/>
                  </a:ext>
                </a:extLst>
              </p:cNvPr>
              <p:cNvSpPr/>
              <p:nvPr/>
            </p:nvSpPr>
            <p:spPr>
              <a:xfrm>
                <a:off x="6480510" y="4371881"/>
                <a:ext cx="815640" cy="406727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0AC7F02-088F-A655-F576-4A42B2AA4E0A}"/>
                  </a:ext>
                </a:extLst>
              </p:cNvPr>
              <p:cNvSpPr txBox="1"/>
              <p:nvPr/>
            </p:nvSpPr>
            <p:spPr>
              <a:xfrm>
                <a:off x="6442410" y="4258514"/>
                <a:ext cx="11562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ср. р.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566569-9027-0834-F78A-19EE9C992BD1}"/>
                </a:ext>
              </a:extLst>
            </p:cNvPr>
            <p:cNvSpPr txBox="1"/>
            <p:nvPr/>
          </p:nvSpPr>
          <p:spPr>
            <a:xfrm>
              <a:off x="5638801" y="4780402"/>
              <a:ext cx="2084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какой?</a:t>
              </a:r>
            </a:p>
            <a:p>
              <a:r>
                <a:rPr lang="ru-RU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-ой;  -ый; -ий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AE2FB80-2EF8-C9E5-A371-0D38AC4A14A8}"/>
                </a:ext>
              </a:extLst>
            </p:cNvPr>
            <p:cNvSpPr txBox="1"/>
            <p:nvPr/>
          </p:nvSpPr>
          <p:spPr>
            <a:xfrm>
              <a:off x="7808142" y="5425026"/>
              <a:ext cx="2084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какая?</a:t>
              </a:r>
            </a:p>
            <a:p>
              <a:r>
                <a:rPr lang="ru-RU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-ая;  -яя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6C851F2-E8E6-9A45-8E3F-5D7A9CA8B8B8}"/>
                </a:ext>
              </a:extLst>
            </p:cNvPr>
            <p:cNvSpPr txBox="1"/>
            <p:nvPr/>
          </p:nvSpPr>
          <p:spPr>
            <a:xfrm>
              <a:off x="9594906" y="4876354"/>
              <a:ext cx="2084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какое?</a:t>
              </a:r>
            </a:p>
            <a:p>
              <a:r>
                <a:rPr lang="ru-RU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-ое;  -ее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258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CEB3699-9BFE-B250-F89A-FD9884087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3611"/>
            <a:ext cx="6691264" cy="6126689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3003B1C-82FC-8D93-7DB1-C5ECD917C6F1}"/>
              </a:ext>
            </a:extLst>
          </p:cNvPr>
          <p:cNvGrpSpPr/>
          <p:nvPr/>
        </p:nvGrpSpPr>
        <p:grpSpPr>
          <a:xfrm>
            <a:off x="6515100" y="83610"/>
            <a:ext cx="5676899" cy="3650189"/>
            <a:chOff x="6691265" y="1409700"/>
            <a:chExt cx="5500734" cy="3619500"/>
          </a:xfrm>
        </p:grpSpPr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6DDFA55D-52FA-9DAC-7AF7-DB85E3291622}"/>
                </a:ext>
              </a:extLst>
            </p:cNvPr>
            <p:cNvSpPr/>
            <p:nvPr/>
          </p:nvSpPr>
          <p:spPr>
            <a:xfrm>
              <a:off x="6691265" y="1409700"/>
              <a:ext cx="5500734" cy="36195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617DC777-9588-D516-54CF-8E983F175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6100" y="1639516"/>
              <a:ext cx="4944965" cy="3021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189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0D8BAE1-DDBA-0584-0F7F-20D440AD0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419850" cy="2969181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FA8313BA-01DA-C5B1-7CBD-1D9450030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57900" cy="394335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EDA54D5-89FC-A411-3688-81E26A676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2762250"/>
            <a:ext cx="5741364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33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B1D43C8C-369F-3BB8-7256-30DD2A3E6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064955" cy="37338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03E579-165E-C51B-9340-4BFE3475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954" y="0"/>
            <a:ext cx="6038850" cy="40005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A18FDD5-C52B-15B1-1816-FB830834A962}"/>
              </a:ext>
            </a:extLst>
          </p:cNvPr>
          <p:cNvGrpSpPr/>
          <p:nvPr/>
        </p:nvGrpSpPr>
        <p:grpSpPr>
          <a:xfrm>
            <a:off x="1543051" y="3733801"/>
            <a:ext cx="5086350" cy="3124200"/>
            <a:chOff x="6691265" y="1409700"/>
            <a:chExt cx="5500734" cy="36195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B166EC-CB86-6B2C-159E-8DFD1D669D97}"/>
                </a:ext>
              </a:extLst>
            </p:cNvPr>
            <p:cNvSpPr/>
            <p:nvPr/>
          </p:nvSpPr>
          <p:spPr>
            <a:xfrm>
              <a:off x="6691265" y="1409700"/>
              <a:ext cx="5500734" cy="36195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55A7EFF-607B-7A8E-9E62-72F581E19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6100" y="1639516"/>
              <a:ext cx="4944965" cy="3021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553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12E784-9A58-A2C1-C492-3981026A0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381250"/>
            <a:ext cx="3962400" cy="3714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20D297-1A53-8FF9-1C0F-BC1DFB0EBDE1}"/>
              </a:ext>
            </a:extLst>
          </p:cNvPr>
          <p:cNvSpPr txBox="1"/>
          <p:nvPr/>
        </p:nvSpPr>
        <p:spPr>
          <a:xfrm>
            <a:off x="2743200" y="1485900"/>
            <a:ext cx="8782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форма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имен прилагательных – И. п. в ед. ч. м. р.</a:t>
            </a:r>
          </a:p>
        </p:txBody>
      </p:sp>
    </p:spTree>
    <p:extLst>
      <p:ext uri="{BB962C8B-B14F-4D97-AF65-F5344CB8AC3E}">
        <p14:creationId xmlns:p14="http://schemas.microsoft.com/office/powerpoint/2010/main" val="1495772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818A77D-59B1-8A8E-AF05-EE5299F5902F}"/>
              </a:ext>
            </a:extLst>
          </p:cNvPr>
          <p:cNvGrpSpPr/>
          <p:nvPr/>
        </p:nvGrpSpPr>
        <p:grpSpPr>
          <a:xfrm>
            <a:off x="-19051" y="0"/>
            <a:ext cx="6515101" cy="6858000"/>
            <a:chOff x="-19050" y="0"/>
            <a:chExt cx="6115050" cy="660430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BA98032-DABA-BBDA-8C46-186AA0B69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9050" y="0"/>
              <a:ext cx="6115050" cy="478155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358E45B-640C-BD57-6141-8333E2CD1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587"/>
            <a:stretch/>
          </p:blipFill>
          <p:spPr>
            <a:xfrm>
              <a:off x="-19050" y="4781549"/>
              <a:ext cx="6115050" cy="1822755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E073D94-BD1A-8BD2-CF41-D3A0B1F8A877}"/>
              </a:ext>
            </a:extLst>
          </p:cNvPr>
          <p:cNvGrpSpPr/>
          <p:nvPr/>
        </p:nvGrpSpPr>
        <p:grpSpPr>
          <a:xfrm>
            <a:off x="6496050" y="0"/>
            <a:ext cx="5829299" cy="3429000"/>
            <a:chOff x="6691265" y="1409700"/>
            <a:chExt cx="5500734" cy="361950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9935F0A8-CF73-BFFA-D4B7-0761C9DED988}"/>
                </a:ext>
              </a:extLst>
            </p:cNvPr>
            <p:cNvSpPr/>
            <p:nvPr/>
          </p:nvSpPr>
          <p:spPr>
            <a:xfrm>
              <a:off x="6691265" y="1409700"/>
              <a:ext cx="5500734" cy="36195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BB5A15E-6665-2806-484E-BDC47036C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6100" y="1639516"/>
              <a:ext cx="4944965" cy="3021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425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41DA3E-235C-6B9D-6D71-81B81174A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17969" cy="626745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1605563-AFD9-1B2D-2954-CC8A654E09BD}"/>
              </a:ext>
            </a:extLst>
          </p:cNvPr>
          <p:cNvGrpSpPr/>
          <p:nvPr/>
        </p:nvGrpSpPr>
        <p:grpSpPr>
          <a:xfrm>
            <a:off x="6570319" y="0"/>
            <a:ext cx="5621681" cy="3429000"/>
            <a:chOff x="6691265" y="1409700"/>
            <a:chExt cx="5500734" cy="3619500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EB0A0541-D1A0-864B-5949-398A82C48239}"/>
                </a:ext>
              </a:extLst>
            </p:cNvPr>
            <p:cNvSpPr/>
            <p:nvPr/>
          </p:nvSpPr>
          <p:spPr>
            <a:xfrm>
              <a:off x="6691265" y="1409700"/>
              <a:ext cx="5500734" cy="36195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D771811-BF53-60F8-8F86-A9013D7B1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6100" y="1639516"/>
              <a:ext cx="4944965" cy="3021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084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1809C6-0453-ECAF-AB2E-055EF319D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15050" cy="527685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860EE4F-B75F-1CF1-34B4-36F0FE062FEB}"/>
              </a:ext>
            </a:extLst>
          </p:cNvPr>
          <p:cNvGrpSpPr/>
          <p:nvPr/>
        </p:nvGrpSpPr>
        <p:grpSpPr>
          <a:xfrm>
            <a:off x="5962651" y="1878746"/>
            <a:ext cx="6229349" cy="4179154"/>
            <a:chOff x="5391150" y="1171575"/>
            <a:chExt cx="6229349" cy="4179154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DFCB436E-ACAE-0A66-272B-945A5FBA96A8}"/>
                </a:ext>
              </a:extLst>
            </p:cNvPr>
            <p:cNvSpPr/>
            <p:nvPr/>
          </p:nvSpPr>
          <p:spPr>
            <a:xfrm>
              <a:off x="7166045" y="1171575"/>
              <a:ext cx="1676400" cy="74295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0117DF-E861-01C5-5F8A-1BBA30CEDF3A}"/>
                </a:ext>
              </a:extLst>
            </p:cNvPr>
            <p:cNvSpPr txBox="1"/>
            <p:nvPr/>
          </p:nvSpPr>
          <p:spPr>
            <a:xfrm>
              <a:off x="7502455" y="1281440"/>
              <a:ext cx="15081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прил.</a:t>
              </a:r>
            </a:p>
          </p:txBody>
        </p: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72653137-7A75-D5C2-CDBE-CE164FA1DAE5}"/>
                </a:ext>
              </a:extLst>
            </p:cNvPr>
            <p:cNvCxnSpPr>
              <a:cxnSpLocks/>
            </p:cNvCxnSpPr>
            <p:nvPr/>
          </p:nvCxnSpPr>
          <p:spPr>
            <a:xfrm>
              <a:off x="8567680" y="1906543"/>
              <a:ext cx="885939" cy="779427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53350DB2-DD12-FD82-11EC-5065A8C9AA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1107" y="1906543"/>
              <a:ext cx="1029876" cy="835508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F279839-D45D-F87E-77C2-192238068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04" t="3457" r="6024" b="8395"/>
            <a:stretch/>
          </p:blipFill>
          <p:spPr>
            <a:xfrm flipH="1">
              <a:off x="5599515" y="1941951"/>
              <a:ext cx="1029877" cy="166090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8D3D5B4-61EC-219F-C606-6267E30BB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4" t="3457" r="47217" b="8395"/>
            <a:stretch/>
          </p:blipFill>
          <p:spPr>
            <a:xfrm flipH="1">
              <a:off x="9486898" y="2133600"/>
              <a:ext cx="1181101" cy="161202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C79E9F-1977-04B4-7163-337D02FD738F}"/>
                </a:ext>
              </a:extLst>
            </p:cNvPr>
            <p:cNvSpPr txBox="1"/>
            <p:nvPr/>
          </p:nvSpPr>
          <p:spPr>
            <a:xfrm>
              <a:off x="5391150" y="4000500"/>
              <a:ext cx="1581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какой? </a:t>
              </a:r>
              <a:r>
                <a:rPr lang="ru-RU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-ий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0AA436-6B20-7A4D-ACC1-8558A8C61845}"/>
                </a:ext>
              </a:extLst>
            </p:cNvPr>
            <p:cNvSpPr txBox="1"/>
            <p:nvPr/>
          </p:nvSpPr>
          <p:spPr>
            <a:xfrm>
              <a:off x="5420902" y="4461257"/>
              <a:ext cx="1581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какое? </a:t>
              </a:r>
              <a:r>
                <a:rPr lang="ru-RU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-ое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67DEF2-7B9C-509F-76B0-F0C7E7F9BD8B}"/>
                </a:ext>
              </a:extLst>
            </p:cNvPr>
            <p:cNvSpPr txBox="1"/>
            <p:nvPr/>
          </p:nvSpPr>
          <p:spPr>
            <a:xfrm>
              <a:off x="5438775" y="4950619"/>
              <a:ext cx="1581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какая? </a:t>
              </a:r>
              <a:r>
                <a:rPr lang="ru-RU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-ая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99F8D0-9175-FABD-F04F-52CF5F2D66BB}"/>
                </a:ext>
              </a:extLst>
            </p:cNvPr>
            <p:cNvSpPr txBox="1"/>
            <p:nvPr/>
          </p:nvSpPr>
          <p:spPr>
            <a:xfrm>
              <a:off x="9286872" y="3600390"/>
              <a:ext cx="23336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какие? </a:t>
              </a:r>
              <a:r>
                <a:rPr lang="ru-RU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–ие; - 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1044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866864-D082-2783-58EC-5EFB62085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24550" cy="29908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92D6E8-C277-1804-2BA3-A4B6FE97C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908" y="-17232"/>
            <a:ext cx="6748408" cy="1354050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F2DD08BA-6CA3-3A15-38B4-8007DC90EB3D}"/>
              </a:ext>
            </a:extLst>
          </p:cNvPr>
          <p:cNvGrpSpPr/>
          <p:nvPr/>
        </p:nvGrpSpPr>
        <p:grpSpPr>
          <a:xfrm>
            <a:off x="5098031" y="2800350"/>
            <a:ext cx="7093969" cy="4057650"/>
            <a:chOff x="4571999" y="2133601"/>
            <a:chExt cx="7093969" cy="4057650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EC807F62-F334-BB2D-A195-B7A8EC37F42D}"/>
                </a:ext>
              </a:extLst>
            </p:cNvPr>
            <p:cNvSpPr/>
            <p:nvPr/>
          </p:nvSpPr>
          <p:spPr>
            <a:xfrm>
              <a:off x="4571999" y="2133601"/>
              <a:ext cx="7093969" cy="405765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8223D741-3957-6D8D-BA82-7CCEDE671964}"/>
                </a:ext>
              </a:extLst>
            </p:cNvPr>
            <p:cNvGrpSpPr/>
            <p:nvPr/>
          </p:nvGrpSpPr>
          <p:grpSpPr>
            <a:xfrm>
              <a:off x="4831332" y="2333270"/>
              <a:ext cx="6834636" cy="3471178"/>
              <a:chOff x="2678682" y="961669"/>
              <a:chExt cx="6834636" cy="3471178"/>
            </a:xfrm>
          </p:grpSpPr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19BF84FC-8463-8BE0-1B62-3E8ED8B23740}"/>
                  </a:ext>
                </a:extLst>
              </p:cNvPr>
              <p:cNvGrpSpPr/>
              <p:nvPr/>
            </p:nvGrpSpPr>
            <p:grpSpPr>
              <a:xfrm>
                <a:off x="4983472" y="961669"/>
                <a:ext cx="2714753" cy="769441"/>
                <a:chOff x="4684735" y="371119"/>
                <a:chExt cx="2714753" cy="769441"/>
              </a:xfrm>
            </p:grpSpPr>
            <p:sp>
              <p:nvSpPr>
                <p:cNvPr id="30" name="Прямоугольник 29">
                  <a:extLst>
                    <a:ext uri="{FF2B5EF4-FFF2-40B4-BE49-F238E27FC236}">
                      <a16:creationId xmlns:a16="http://schemas.microsoft.com/office/drawing/2014/main" id="{8A8339F7-7660-122B-6E46-5AAE1CAF0872}"/>
                    </a:ext>
                  </a:extLst>
                </p:cNvPr>
                <p:cNvSpPr/>
                <p:nvPr/>
              </p:nvSpPr>
              <p:spPr>
                <a:xfrm>
                  <a:off x="4684735" y="551145"/>
                  <a:ext cx="698063" cy="53283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F891C48-1BB9-B4D9-381B-72812D788410}"/>
                    </a:ext>
                  </a:extLst>
                </p:cNvPr>
                <p:cNvSpPr txBox="1"/>
                <p:nvPr/>
              </p:nvSpPr>
              <p:spPr>
                <a:xfrm>
                  <a:off x="5382798" y="371119"/>
                  <a:ext cx="201669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4400" dirty="0"/>
                    <a:t>прил.</a:t>
                  </a:r>
                </a:p>
              </p:txBody>
            </p:sp>
          </p:grpSp>
          <p:cxnSp>
            <p:nvCxnSpPr>
              <p:cNvPr id="7" name="Прямая со стрелкой 6">
                <a:extLst>
                  <a:ext uri="{FF2B5EF4-FFF2-40B4-BE49-F238E27FC236}">
                    <a16:creationId xmlns:a16="http://schemas.microsoft.com/office/drawing/2014/main" id="{B2A625F6-0C5E-A44F-626F-A8945F270304}"/>
                  </a:ext>
                </a:extLst>
              </p:cNvPr>
              <p:cNvCxnSpPr/>
              <p:nvPr/>
            </p:nvCxnSpPr>
            <p:spPr>
              <a:xfrm flipH="1">
                <a:off x="3823775" y="2812876"/>
                <a:ext cx="1027134" cy="688932"/>
              </a:xfrm>
              <a:prstGeom prst="straightConnector1">
                <a:avLst/>
              </a:prstGeom>
              <a:ln w="38100">
                <a:solidFill>
                  <a:srgbClr val="9966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Прямая со стрелкой 7">
                <a:extLst>
                  <a:ext uri="{FF2B5EF4-FFF2-40B4-BE49-F238E27FC236}">
                    <a16:creationId xmlns:a16="http://schemas.microsoft.com/office/drawing/2014/main" id="{ADAFEBB3-ED8A-8CC2-7B87-20EF5DD29CDB}"/>
                  </a:ext>
                </a:extLst>
              </p:cNvPr>
              <p:cNvCxnSpPr/>
              <p:nvPr/>
            </p:nvCxnSpPr>
            <p:spPr>
              <a:xfrm>
                <a:off x="5961160" y="2667186"/>
                <a:ext cx="1027134" cy="688932"/>
              </a:xfrm>
              <a:prstGeom prst="straightConnector1">
                <a:avLst/>
              </a:prstGeom>
              <a:ln w="38100">
                <a:solidFill>
                  <a:srgbClr val="9966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 стрелкой 8">
                <a:extLst>
                  <a:ext uri="{FF2B5EF4-FFF2-40B4-BE49-F238E27FC236}">
                    <a16:creationId xmlns:a16="http://schemas.microsoft.com/office/drawing/2014/main" id="{635CD0AA-E5B0-2E28-5E23-575CA33F959A}"/>
                  </a:ext>
                </a:extLst>
              </p:cNvPr>
              <p:cNvCxnSpPr/>
              <p:nvPr/>
            </p:nvCxnSpPr>
            <p:spPr>
              <a:xfrm>
                <a:off x="5308101" y="1731110"/>
                <a:ext cx="0" cy="47598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Скругленный прямоугольник 24">
                <a:extLst>
                  <a:ext uri="{FF2B5EF4-FFF2-40B4-BE49-F238E27FC236}">
                    <a16:creationId xmlns:a16="http://schemas.microsoft.com/office/drawing/2014/main" id="{BC8EDFEB-056D-F451-3797-7B1E4916991F}"/>
                  </a:ext>
                </a:extLst>
              </p:cNvPr>
              <p:cNvSpPr/>
              <p:nvPr/>
            </p:nvSpPr>
            <p:spPr>
              <a:xfrm>
                <a:off x="4737516" y="2169773"/>
                <a:ext cx="1189973" cy="60020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CFE1EA-7D73-253A-4A86-D8848D80A547}"/>
                  </a:ext>
                </a:extLst>
              </p:cNvPr>
              <p:cNvSpPr txBox="1"/>
              <p:nvPr/>
            </p:nvSpPr>
            <p:spPr>
              <a:xfrm>
                <a:off x="5056542" y="2081047"/>
                <a:ext cx="5855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dirty="0"/>
                  <a:t>?</a:t>
                </a:r>
              </a:p>
            </p:txBody>
          </p:sp>
          <p:grpSp>
            <p:nvGrpSpPr>
              <p:cNvPr id="12" name="Группа 11">
                <a:extLst>
                  <a:ext uri="{FF2B5EF4-FFF2-40B4-BE49-F238E27FC236}">
                    <a16:creationId xmlns:a16="http://schemas.microsoft.com/office/drawing/2014/main" id="{84D65B48-7525-BCB9-681E-971F6C1A146C}"/>
                  </a:ext>
                </a:extLst>
              </p:cNvPr>
              <p:cNvGrpSpPr/>
              <p:nvPr/>
            </p:nvGrpSpPr>
            <p:grpSpPr>
              <a:xfrm>
                <a:off x="7086797" y="3711352"/>
                <a:ext cx="1924833" cy="584775"/>
                <a:chOff x="739036" y="4910203"/>
                <a:chExt cx="1924833" cy="584775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2D10A03-E201-8E82-6E65-536625976AED}"/>
                    </a:ext>
                  </a:extLst>
                </p:cNvPr>
                <p:cNvSpPr txBox="1"/>
                <p:nvPr/>
              </p:nvSpPr>
              <p:spPr>
                <a:xfrm>
                  <a:off x="739036" y="4910203"/>
                  <a:ext cx="19248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solidFill>
                        <a:srgbClr val="0070C0"/>
                      </a:solidFill>
                    </a:rPr>
                    <a:t>какие  ?</a:t>
                  </a:r>
                </a:p>
              </p:txBody>
            </p:sp>
            <p:sp>
              <p:nvSpPr>
                <p:cNvPr id="29" name="Прямоугольник 28">
                  <a:extLst>
                    <a:ext uri="{FF2B5EF4-FFF2-40B4-BE49-F238E27FC236}">
                      <a16:creationId xmlns:a16="http://schemas.microsoft.com/office/drawing/2014/main" id="{60345427-164E-94B2-288A-0F9C669C02CA}"/>
                    </a:ext>
                  </a:extLst>
                </p:cNvPr>
                <p:cNvSpPr/>
                <p:nvPr/>
              </p:nvSpPr>
              <p:spPr>
                <a:xfrm>
                  <a:off x="1415441" y="4997885"/>
                  <a:ext cx="551145" cy="400731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E85EA2-6216-2057-94DA-575C73388524}"/>
                  </a:ext>
                </a:extLst>
              </p:cNvPr>
              <p:cNvSpPr txBox="1"/>
              <p:nvPr/>
            </p:nvSpPr>
            <p:spPr>
              <a:xfrm>
                <a:off x="4402551" y="3892909"/>
                <a:ext cx="1694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/>
                  <a:t>-</a:t>
                </a:r>
                <a:r>
                  <a:rPr lang="ru-RU" sz="2800" b="1" dirty="0">
                    <a:solidFill>
                      <a:srgbClr val="FF0000"/>
                    </a:solidFill>
                  </a:rPr>
                  <a:t>ы</a:t>
                </a:r>
                <a:r>
                  <a:rPr lang="ru-RU" sz="2800" dirty="0"/>
                  <a:t>е</a:t>
                </a:r>
              </a:p>
            </p:txBody>
          </p:sp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BD8A3994-A5AE-DBCF-8661-321F9D88FE1A}"/>
                  </a:ext>
                </a:extLst>
              </p:cNvPr>
              <p:cNvGrpSpPr/>
              <p:nvPr/>
            </p:nvGrpSpPr>
            <p:grpSpPr>
              <a:xfrm>
                <a:off x="2678682" y="3489282"/>
                <a:ext cx="2070966" cy="255225"/>
                <a:chOff x="2379945" y="2898732"/>
                <a:chExt cx="2070966" cy="255225"/>
              </a:xfrm>
            </p:grpSpPr>
            <p:cxnSp>
              <p:nvCxnSpPr>
                <p:cNvPr id="25" name="Прямая соединительная линия 24">
                  <a:extLst>
                    <a:ext uri="{FF2B5EF4-FFF2-40B4-BE49-F238E27FC236}">
                      <a16:creationId xmlns:a16="http://schemas.microsoft.com/office/drawing/2014/main" id="{F03BD829-A29C-8C42-4D64-900386E23531}"/>
                    </a:ext>
                  </a:extLst>
                </p:cNvPr>
                <p:cNvCxnSpPr/>
                <p:nvPr/>
              </p:nvCxnSpPr>
              <p:spPr>
                <a:xfrm>
                  <a:off x="2404997" y="3137254"/>
                  <a:ext cx="2041743" cy="677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я соединительная линия 25">
                  <a:extLst>
                    <a:ext uri="{FF2B5EF4-FFF2-40B4-BE49-F238E27FC236}">
                      <a16:creationId xmlns:a16="http://schemas.microsoft.com/office/drawing/2014/main" id="{B8263569-9B06-DDD0-62C9-0D14A48A426D}"/>
                    </a:ext>
                  </a:extLst>
                </p:cNvPr>
                <p:cNvCxnSpPr/>
                <p:nvPr/>
              </p:nvCxnSpPr>
              <p:spPr>
                <a:xfrm flipH="1" flipV="1">
                  <a:off x="2379945" y="2918564"/>
                  <a:ext cx="10114" cy="2352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Прямая соединительная линия 26">
                  <a:extLst>
                    <a:ext uri="{FF2B5EF4-FFF2-40B4-BE49-F238E27FC236}">
                      <a16:creationId xmlns:a16="http://schemas.microsoft.com/office/drawing/2014/main" id="{17E19803-762B-861E-C372-C6AD313BC7B1}"/>
                    </a:ext>
                  </a:extLst>
                </p:cNvPr>
                <p:cNvCxnSpPr/>
                <p:nvPr/>
              </p:nvCxnSpPr>
              <p:spPr>
                <a:xfrm flipH="1" flipV="1">
                  <a:off x="4446740" y="2898732"/>
                  <a:ext cx="4171" cy="25522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DB89DDEF-C663-8CF8-A294-4C6ACE81D794}"/>
                  </a:ext>
                </a:extLst>
              </p:cNvPr>
              <p:cNvGrpSpPr/>
              <p:nvPr/>
            </p:nvGrpSpPr>
            <p:grpSpPr>
              <a:xfrm>
                <a:off x="6791391" y="3457150"/>
                <a:ext cx="2070966" cy="255225"/>
                <a:chOff x="2379945" y="2898732"/>
                <a:chExt cx="2070966" cy="255225"/>
              </a:xfrm>
            </p:grpSpPr>
            <p:cxnSp>
              <p:nvCxnSpPr>
                <p:cNvPr id="22" name="Прямая соединительная линия 21">
                  <a:extLst>
                    <a:ext uri="{FF2B5EF4-FFF2-40B4-BE49-F238E27FC236}">
                      <a16:creationId xmlns:a16="http://schemas.microsoft.com/office/drawing/2014/main" id="{F9C59783-4CF3-0308-75D3-FB2224C7707E}"/>
                    </a:ext>
                  </a:extLst>
                </p:cNvPr>
                <p:cNvCxnSpPr/>
                <p:nvPr/>
              </p:nvCxnSpPr>
              <p:spPr>
                <a:xfrm>
                  <a:off x="2404997" y="3137254"/>
                  <a:ext cx="2041743" cy="677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я соединительная линия 22">
                  <a:extLst>
                    <a:ext uri="{FF2B5EF4-FFF2-40B4-BE49-F238E27FC236}">
                      <a16:creationId xmlns:a16="http://schemas.microsoft.com/office/drawing/2014/main" id="{CC3958E5-0403-26AE-8B89-CA2C07D1742F}"/>
                    </a:ext>
                  </a:extLst>
                </p:cNvPr>
                <p:cNvCxnSpPr/>
                <p:nvPr/>
              </p:nvCxnSpPr>
              <p:spPr>
                <a:xfrm flipH="1" flipV="1">
                  <a:off x="2379945" y="2918564"/>
                  <a:ext cx="10114" cy="2352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единительная линия 23">
                  <a:extLst>
                    <a:ext uri="{FF2B5EF4-FFF2-40B4-BE49-F238E27FC236}">
                      <a16:creationId xmlns:a16="http://schemas.microsoft.com/office/drawing/2014/main" id="{949C046F-E8E7-139C-E67C-65B233BCC282}"/>
                    </a:ext>
                  </a:extLst>
                </p:cNvPr>
                <p:cNvCxnSpPr/>
                <p:nvPr/>
              </p:nvCxnSpPr>
              <p:spPr>
                <a:xfrm flipH="1" flipV="1">
                  <a:off x="4446740" y="2898732"/>
                  <a:ext cx="4171" cy="25522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D02B8F6A-7747-89F7-0883-0D4362A775C5}"/>
                  </a:ext>
                </a:extLst>
              </p:cNvPr>
              <p:cNvSpPr/>
              <p:nvPr/>
            </p:nvSpPr>
            <p:spPr>
              <a:xfrm>
                <a:off x="4293495" y="3318540"/>
                <a:ext cx="334033" cy="35608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E2413D95-8391-DAF7-0756-E5A0D23D40F6}"/>
                  </a:ext>
                </a:extLst>
              </p:cNvPr>
              <p:cNvSpPr/>
              <p:nvPr/>
            </p:nvSpPr>
            <p:spPr>
              <a:xfrm>
                <a:off x="8391585" y="3308102"/>
                <a:ext cx="334033" cy="35608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B33F890E-266E-3C72-FEC3-8E1E61108EC9}"/>
                  </a:ext>
                </a:extLst>
              </p:cNvPr>
              <p:cNvGrpSpPr/>
              <p:nvPr/>
            </p:nvGrpSpPr>
            <p:grpSpPr>
              <a:xfrm>
                <a:off x="2781404" y="3848072"/>
                <a:ext cx="1924833" cy="584775"/>
                <a:chOff x="739036" y="4910203"/>
                <a:chExt cx="1924833" cy="584775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669C7C6-1ACF-D7BF-FBC4-AF878E8A5968}"/>
                    </a:ext>
                  </a:extLst>
                </p:cNvPr>
                <p:cNvSpPr txBox="1"/>
                <p:nvPr/>
              </p:nvSpPr>
              <p:spPr>
                <a:xfrm>
                  <a:off x="739036" y="4910203"/>
                  <a:ext cx="19248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solidFill>
                        <a:srgbClr val="0070C0"/>
                      </a:solidFill>
                    </a:rPr>
                    <a:t>какие  ?</a:t>
                  </a:r>
                </a:p>
              </p:txBody>
            </p:sp>
            <p:sp>
              <p:nvSpPr>
                <p:cNvPr id="21" name="Прямоугольник 20">
                  <a:extLst>
                    <a:ext uri="{FF2B5EF4-FFF2-40B4-BE49-F238E27FC236}">
                      <a16:creationId xmlns:a16="http://schemas.microsoft.com/office/drawing/2014/main" id="{E02BD5EE-97AE-D726-36B0-9507EE78E15D}"/>
                    </a:ext>
                  </a:extLst>
                </p:cNvPr>
                <p:cNvSpPr/>
                <p:nvPr/>
              </p:nvSpPr>
              <p:spPr>
                <a:xfrm>
                  <a:off x="1415441" y="4997885"/>
                  <a:ext cx="551145" cy="400731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02001B-A3A6-EB98-135C-62BD68CCDFEA}"/>
                  </a:ext>
                </a:extLst>
              </p:cNvPr>
              <p:cNvSpPr txBox="1"/>
              <p:nvPr/>
            </p:nvSpPr>
            <p:spPr>
              <a:xfrm>
                <a:off x="8729917" y="3755675"/>
                <a:ext cx="7834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/>
                  <a:t>-</a:t>
                </a:r>
                <a:r>
                  <a:rPr lang="ru-RU" sz="2800" b="1" dirty="0">
                    <a:solidFill>
                      <a:srgbClr val="FF0000"/>
                    </a:solidFill>
                  </a:rPr>
                  <a:t>и</a:t>
                </a:r>
                <a:r>
                  <a:rPr lang="ru-RU" sz="2800" dirty="0"/>
                  <a:t>е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9623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1B44F7C9-2A51-1BC5-4EC1-6506703B3056}"/>
              </a:ext>
            </a:extLst>
          </p:cNvPr>
          <p:cNvGrpSpPr/>
          <p:nvPr/>
        </p:nvGrpSpPr>
        <p:grpSpPr>
          <a:xfrm>
            <a:off x="2379945" y="371119"/>
            <a:ext cx="6962905" cy="5207718"/>
            <a:chOff x="2379945" y="371119"/>
            <a:chExt cx="6962905" cy="5207718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B2E6F0B-846B-1BC4-4AC7-8E838D0ACBBC}"/>
                </a:ext>
              </a:extLst>
            </p:cNvPr>
            <p:cNvGrpSpPr/>
            <p:nvPr/>
          </p:nvGrpSpPr>
          <p:grpSpPr>
            <a:xfrm>
              <a:off x="4684735" y="371119"/>
              <a:ext cx="2714753" cy="769441"/>
              <a:chOff x="4684735" y="371119"/>
              <a:chExt cx="2714753" cy="769441"/>
            </a:xfrm>
          </p:grpSpPr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CE55350E-B3DE-B2A2-A19D-D822A5088C86}"/>
                  </a:ext>
                </a:extLst>
              </p:cNvPr>
              <p:cNvSpPr/>
              <p:nvPr/>
            </p:nvSpPr>
            <p:spPr>
              <a:xfrm>
                <a:off x="4684735" y="551145"/>
                <a:ext cx="698063" cy="53283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A7E15FA-6C50-C4E8-C025-9B22528D426E}"/>
                  </a:ext>
                </a:extLst>
              </p:cNvPr>
              <p:cNvSpPr txBox="1"/>
              <p:nvPr/>
            </p:nvSpPr>
            <p:spPr>
              <a:xfrm>
                <a:off x="5382798" y="371119"/>
                <a:ext cx="201669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/>
                  <a:t>прил.</a:t>
                </a:r>
              </a:p>
            </p:txBody>
          </p:sp>
        </p:grpSp>
        <p:cxnSp>
          <p:nvCxnSpPr>
            <p:cNvPr id="4" name="Прямая со стрелкой 3">
              <a:extLst>
                <a:ext uri="{FF2B5EF4-FFF2-40B4-BE49-F238E27FC236}">
                  <a16:creationId xmlns:a16="http://schemas.microsoft.com/office/drawing/2014/main" id="{597F1655-ACFC-8414-2CBE-8B035CF99556}"/>
                </a:ext>
              </a:extLst>
            </p:cNvPr>
            <p:cNvCxnSpPr/>
            <p:nvPr/>
          </p:nvCxnSpPr>
          <p:spPr>
            <a:xfrm flipH="1">
              <a:off x="3525038" y="2222326"/>
              <a:ext cx="1027134" cy="688932"/>
            </a:xfrm>
            <a:prstGeom prst="straightConnector1">
              <a:avLst/>
            </a:prstGeom>
            <a:ln w="38100">
              <a:solidFill>
                <a:srgbClr val="99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69365575-B6FF-FB43-47AA-C2D539161F4C}"/>
                </a:ext>
              </a:extLst>
            </p:cNvPr>
            <p:cNvCxnSpPr/>
            <p:nvPr/>
          </p:nvCxnSpPr>
          <p:spPr>
            <a:xfrm>
              <a:off x="5662423" y="2076636"/>
              <a:ext cx="1027134" cy="688932"/>
            </a:xfrm>
            <a:prstGeom prst="straightConnector1">
              <a:avLst/>
            </a:prstGeom>
            <a:ln w="38100">
              <a:solidFill>
                <a:srgbClr val="99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9893D955-B60A-2B5F-FDF0-53EBFCDD91EC}"/>
                </a:ext>
              </a:extLst>
            </p:cNvPr>
            <p:cNvCxnSpPr/>
            <p:nvPr/>
          </p:nvCxnSpPr>
          <p:spPr>
            <a:xfrm>
              <a:off x="5009364" y="1140560"/>
              <a:ext cx="0" cy="47598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Скругленный прямоугольник 24">
              <a:extLst>
                <a:ext uri="{FF2B5EF4-FFF2-40B4-BE49-F238E27FC236}">
                  <a16:creationId xmlns:a16="http://schemas.microsoft.com/office/drawing/2014/main" id="{0812C051-C1B6-D401-F48C-A903451F8FD4}"/>
                </a:ext>
              </a:extLst>
            </p:cNvPr>
            <p:cNvSpPr/>
            <p:nvPr/>
          </p:nvSpPr>
          <p:spPr>
            <a:xfrm>
              <a:off x="4438779" y="1579223"/>
              <a:ext cx="1189973" cy="6002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21F74C-4689-C7C9-42F5-F3AF443F4A3A}"/>
                </a:ext>
              </a:extLst>
            </p:cNvPr>
            <p:cNvSpPr txBox="1"/>
            <p:nvPr/>
          </p:nvSpPr>
          <p:spPr>
            <a:xfrm>
              <a:off x="4757805" y="1490497"/>
              <a:ext cx="5855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/>
                <a:t>?</a:t>
              </a: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BE50AEC3-074C-6C8F-92C9-F624A9195244}"/>
                </a:ext>
              </a:extLst>
            </p:cNvPr>
            <p:cNvGrpSpPr/>
            <p:nvPr/>
          </p:nvGrpSpPr>
          <p:grpSpPr>
            <a:xfrm>
              <a:off x="6788060" y="3120802"/>
              <a:ext cx="1924833" cy="584775"/>
              <a:chOff x="739036" y="4910203"/>
              <a:chExt cx="1924833" cy="584775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60E416F-FD02-534E-9BCC-F63E0B022F9C}"/>
                  </a:ext>
                </a:extLst>
              </p:cNvPr>
              <p:cNvSpPr txBox="1"/>
              <p:nvPr/>
            </p:nvSpPr>
            <p:spPr>
              <a:xfrm>
                <a:off x="739036" y="4910203"/>
                <a:ext cx="19248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solidFill>
                      <a:srgbClr val="0070C0"/>
                    </a:solidFill>
                  </a:rPr>
                  <a:t>какой  ?</a:t>
                </a:r>
              </a:p>
            </p:txBody>
          </p: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E9B202B6-79EC-8C9D-DFEE-E92E8F4D9609}"/>
                  </a:ext>
                </a:extLst>
              </p:cNvPr>
              <p:cNvSpPr/>
              <p:nvPr/>
            </p:nvSpPr>
            <p:spPr>
              <a:xfrm>
                <a:off x="1415441" y="4997885"/>
                <a:ext cx="551145" cy="4007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DC4F289B-617E-D2FA-192C-AD569F313B15}"/>
                </a:ext>
              </a:extLst>
            </p:cNvPr>
            <p:cNvGrpSpPr/>
            <p:nvPr/>
          </p:nvGrpSpPr>
          <p:grpSpPr>
            <a:xfrm>
              <a:off x="2454958" y="4362385"/>
              <a:ext cx="1924833" cy="584775"/>
              <a:chOff x="739036" y="4910203"/>
              <a:chExt cx="1924833" cy="584775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7EAE030-80DB-5BB6-E73D-D566F8381D9B}"/>
                  </a:ext>
                </a:extLst>
              </p:cNvPr>
              <p:cNvSpPr txBox="1"/>
              <p:nvPr/>
            </p:nvSpPr>
            <p:spPr>
              <a:xfrm>
                <a:off x="739036" y="4910203"/>
                <a:ext cx="19248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solidFill>
                      <a:srgbClr val="0070C0"/>
                    </a:solidFill>
                  </a:rPr>
                  <a:t>какое  ?</a:t>
                </a:r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4100660C-4A7C-F59F-A38A-BF71EDC4DE2B}"/>
                  </a:ext>
                </a:extLst>
              </p:cNvPr>
              <p:cNvSpPr/>
              <p:nvPr/>
            </p:nvSpPr>
            <p:spPr>
              <a:xfrm>
                <a:off x="1415441" y="4997885"/>
                <a:ext cx="551145" cy="4007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E99975CD-9607-13A4-CE3D-4ACEC1A56B11}"/>
                </a:ext>
              </a:extLst>
            </p:cNvPr>
            <p:cNvGrpSpPr/>
            <p:nvPr/>
          </p:nvGrpSpPr>
          <p:grpSpPr>
            <a:xfrm>
              <a:off x="2442194" y="3837018"/>
              <a:ext cx="1924833" cy="584775"/>
              <a:chOff x="739036" y="4910203"/>
              <a:chExt cx="1924833" cy="584775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4694B86-D96B-0B42-C540-E6D22E8F4FC7}"/>
                  </a:ext>
                </a:extLst>
              </p:cNvPr>
              <p:cNvSpPr txBox="1"/>
              <p:nvPr/>
            </p:nvSpPr>
            <p:spPr>
              <a:xfrm>
                <a:off x="739036" y="4910203"/>
                <a:ext cx="19248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solidFill>
                      <a:srgbClr val="0070C0"/>
                    </a:solidFill>
                  </a:rPr>
                  <a:t>какая  ?</a:t>
                </a:r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B99AE0CD-0684-BA71-5680-1E44D3AE870B}"/>
                  </a:ext>
                </a:extLst>
              </p:cNvPr>
              <p:cNvSpPr/>
              <p:nvPr/>
            </p:nvSpPr>
            <p:spPr>
              <a:xfrm>
                <a:off x="1415441" y="4997885"/>
                <a:ext cx="551145" cy="4007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380B89-7573-F5C4-68B1-4B572795C225}"/>
                </a:ext>
              </a:extLst>
            </p:cNvPr>
            <p:cNvSpPr txBox="1"/>
            <p:nvPr/>
          </p:nvSpPr>
          <p:spPr>
            <a:xfrm>
              <a:off x="4103814" y="3302359"/>
              <a:ext cx="169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/>
                <a:t>-</a:t>
              </a:r>
              <a:r>
                <a:rPr lang="ru-RU" sz="2800" b="1" dirty="0">
                  <a:solidFill>
                    <a:srgbClr val="FF0000"/>
                  </a:solidFill>
                </a:rPr>
                <a:t>о</a:t>
              </a:r>
              <a:r>
                <a:rPr lang="ru-RU" sz="2800" dirty="0"/>
                <a:t>й; -</a:t>
              </a:r>
              <a:r>
                <a:rPr lang="ru-RU" sz="2800" b="1" dirty="0">
                  <a:solidFill>
                    <a:srgbClr val="FF0000"/>
                  </a:solidFill>
                </a:rPr>
                <a:t>ы</a:t>
              </a:r>
              <a:r>
                <a:rPr lang="ru-RU" sz="2800" dirty="0"/>
                <a:t>й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C48A72-7874-8184-3557-F7D202597AF2}"/>
                </a:ext>
              </a:extLst>
            </p:cNvPr>
            <p:cNvSpPr txBox="1"/>
            <p:nvPr/>
          </p:nvSpPr>
          <p:spPr>
            <a:xfrm>
              <a:off x="4078548" y="3825579"/>
              <a:ext cx="783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/>
                <a:t>-</a:t>
              </a:r>
              <a:r>
                <a:rPr lang="ru-RU" sz="2800" b="1" dirty="0">
                  <a:solidFill>
                    <a:srgbClr val="FF0000"/>
                  </a:solidFill>
                </a:rPr>
                <a:t>а</a:t>
              </a:r>
              <a:r>
                <a:rPr lang="ru-RU" sz="2800" dirty="0"/>
                <a:t>я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FE010C-8541-BEC9-A30A-802FB823099F}"/>
                </a:ext>
              </a:extLst>
            </p:cNvPr>
            <p:cNvSpPr txBox="1"/>
            <p:nvPr/>
          </p:nvSpPr>
          <p:spPr>
            <a:xfrm>
              <a:off x="8423392" y="4078803"/>
              <a:ext cx="783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/>
                <a:t>-</a:t>
              </a:r>
              <a:r>
                <a:rPr lang="ru-RU" sz="2800" b="1" dirty="0">
                  <a:solidFill>
                    <a:srgbClr val="FF0000"/>
                  </a:solidFill>
                </a:rPr>
                <a:t>е</a:t>
              </a:r>
              <a:r>
                <a:rPr lang="ru-RU" sz="2800" dirty="0"/>
                <a:t>е</a:t>
              </a:r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C6236091-A47A-62CA-1CB9-FDA3193723A3}"/>
                </a:ext>
              </a:extLst>
            </p:cNvPr>
            <p:cNvGrpSpPr/>
            <p:nvPr/>
          </p:nvGrpSpPr>
          <p:grpSpPr>
            <a:xfrm>
              <a:off x="2379945" y="2898732"/>
              <a:ext cx="2070966" cy="255225"/>
              <a:chOff x="2379945" y="2898732"/>
              <a:chExt cx="2070966" cy="255225"/>
            </a:xfrm>
          </p:grpSpPr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A68587CD-25C7-7D3F-0E39-8F3E53F05A7E}"/>
                  </a:ext>
                </a:extLst>
              </p:cNvPr>
              <p:cNvCxnSpPr/>
              <p:nvPr/>
            </p:nvCxnSpPr>
            <p:spPr>
              <a:xfrm>
                <a:off x="2404997" y="3137254"/>
                <a:ext cx="2041743" cy="677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id="{8A9AB565-10FC-35D3-14A2-2C7971B0BBFE}"/>
                  </a:ext>
                </a:extLst>
              </p:cNvPr>
              <p:cNvCxnSpPr/>
              <p:nvPr/>
            </p:nvCxnSpPr>
            <p:spPr>
              <a:xfrm flipH="1" flipV="1">
                <a:off x="2379945" y="2918564"/>
                <a:ext cx="10114" cy="2352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E6CF0AC4-0BDB-0215-54EE-8864B0E9A326}"/>
                  </a:ext>
                </a:extLst>
              </p:cNvPr>
              <p:cNvCxnSpPr/>
              <p:nvPr/>
            </p:nvCxnSpPr>
            <p:spPr>
              <a:xfrm flipH="1" flipV="1">
                <a:off x="4446740" y="2898732"/>
                <a:ext cx="4171" cy="2552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5EC7B914-27BB-5032-AA7A-89F154575ED1}"/>
                </a:ext>
              </a:extLst>
            </p:cNvPr>
            <p:cNvGrpSpPr/>
            <p:nvPr/>
          </p:nvGrpSpPr>
          <p:grpSpPr>
            <a:xfrm>
              <a:off x="6492654" y="2866600"/>
              <a:ext cx="2070966" cy="255225"/>
              <a:chOff x="2379945" y="2898732"/>
              <a:chExt cx="2070966" cy="255225"/>
            </a:xfrm>
          </p:grpSpPr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152409B5-341B-D0DA-C50D-0B4116935DE2}"/>
                  </a:ext>
                </a:extLst>
              </p:cNvPr>
              <p:cNvCxnSpPr/>
              <p:nvPr/>
            </p:nvCxnSpPr>
            <p:spPr>
              <a:xfrm>
                <a:off x="2404997" y="3137254"/>
                <a:ext cx="2041743" cy="677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>
                <a:extLst>
                  <a:ext uri="{FF2B5EF4-FFF2-40B4-BE49-F238E27FC236}">
                    <a16:creationId xmlns:a16="http://schemas.microsoft.com/office/drawing/2014/main" id="{E174222F-B4F0-C9FB-9263-28B9BC31D48E}"/>
                  </a:ext>
                </a:extLst>
              </p:cNvPr>
              <p:cNvCxnSpPr/>
              <p:nvPr/>
            </p:nvCxnSpPr>
            <p:spPr>
              <a:xfrm flipH="1" flipV="1">
                <a:off x="2379945" y="2918564"/>
                <a:ext cx="10114" cy="2352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B590537E-2187-24D9-8538-92C265233DB9}"/>
                  </a:ext>
                </a:extLst>
              </p:cNvPr>
              <p:cNvCxnSpPr/>
              <p:nvPr/>
            </p:nvCxnSpPr>
            <p:spPr>
              <a:xfrm flipH="1" flipV="1">
                <a:off x="4446740" y="2898732"/>
                <a:ext cx="4171" cy="2552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B7E35A1-623A-345F-CC29-15CCD282D168}"/>
                </a:ext>
              </a:extLst>
            </p:cNvPr>
            <p:cNvSpPr/>
            <p:nvPr/>
          </p:nvSpPr>
          <p:spPr>
            <a:xfrm>
              <a:off x="3994758" y="2727990"/>
              <a:ext cx="334033" cy="3560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44EB361-DDD3-C2CA-E4E9-59B4FA465BD8}"/>
                </a:ext>
              </a:extLst>
            </p:cNvPr>
            <p:cNvSpPr/>
            <p:nvPr/>
          </p:nvSpPr>
          <p:spPr>
            <a:xfrm>
              <a:off x="8092848" y="2717552"/>
              <a:ext cx="334033" cy="35608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DF2E7F0E-774B-2033-DF91-E36C4332C157}"/>
                </a:ext>
              </a:extLst>
            </p:cNvPr>
            <p:cNvGrpSpPr/>
            <p:nvPr/>
          </p:nvGrpSpPr>
          <p:grpSpPr>
            <a:xfrm>
              <a:off x="2482667" y="3257522"/>
              <a:ext cx="1924833" cy="584775"/>
              <a:chOff x="739036" y="4910203"/>
              <a:chExt cx="1924833" cy="58477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7C4E153-D568-504C-969E-16FFD805478B}"/>
                  </a:ext>
                </a:extLst>
              </p:cNvPr>
              <p:cNvSpPr txBox="1"/>
              <p:nvPr/>
            </p:nvSpPr>
            <p:spPr>
              <a:xfrm>
                <a:off x="739036" y="4910203"/>
                <a:ext cx="19248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solidFill>
                      <a:srgbClr val="0070C0"/>
                    </a:solidFill>
                  </a:rPr>
                  <a:t>какой  ?</a:t>
                </a:r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170EC504-D398-59EB-7A76-FB836514F205}"/>
                  </a:ext>
                </a:extLst>
              </p:cNvPr>
              <p:cNvSpPr/>
              <p:nvPr/>
            </p:nvSpPr>
            <p:spPr>
              <a:xfrm>
                <a:off x="1415441" y="4997885"/>
                <a:ext cx="551145" cy="4007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529D5DF2-1620-7CB8-05A1-265BACAC31EA}"/>
                </a:ext>
              </a:extLst>
            </p:cNvPr>
            <p:cNvGrpSpPr/>
            <p:nvPr/>
          </p:nvGrpSpPr>
          <p:grpSpPr>
            <a:xfrm>
              <a:off x="6832523" y="3600314"/>
              <a:ext cx="1924833" cy="584775"/>
              <a:chOff x="739036" y="4910203"/>
              <a:chExt cx="1924833" cy="584775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D0DD45E-09D9-E73A-5710-D275B9B02524}"/>
                  </a:ext>
                </a:extLst>
              </p:cNvPr>
              <p:cNvSpPr txBox="1"/>
              <p:nvPr/>
            </p:nvSpPr>
            <p:spPr>
              <a:xfrm>
                <a:off x="739036" y="4910203"/>
                <a:ext cx="19248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solidFill>
                      <a:srgbClr val="0070C0"/>
                    </a:solidFill>
                  </a:rPr>
                  <a:t>какая  ?</a:t>
                </a:r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FDADE02E-694F-D6FF-F2CE-BBF7D0296D68}"/>
                  </a:ext>
                </a:extLst>
              </p:cNvPr>
              <p:cNvSpPr/>
              <p:nvPr/>
            </p:nvSpPr>
            <p:spPr>
              <a:xfrm>
                <a:off x="1415441" y="4997885"/>
                <a:ext cx="551145" cy="4007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A2BA79CF-E556-B8B4-481A-65B98BDBF3A0}"/>
                </a:ext>
              </a:extLst>
            </p:cNvPr>
            <p:cNvGrpSpPr/>
            <p:nvPr/>
          </p:nvGrpSpPr>
          <p:grpSpPr>
            <a:xfrm>
              <a:off x="6766998" y="4078803"/>
              <a:ext cx="1924833" cy="584775"/>
              <a:chOff x="739036" y="4910203"/>
              <a:chExt cx="1924833" cy="584775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3370B38-86C9-2880-CFFC-05D689C151D5}"/>
                  </a:ext>
                </a:extLst>
              </p:cNvPr>
              <p:cNvSpPr txBox="1"/>
              <p:nvPr/>
            </p:nvSpPr>
            <p:spPr>
              <a:xfrm>
                <a:off x="739036" y="4910203"/>
                <a:ext cx="19248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solidFill>
                      <a:srgbClr val="0070C0"/>
                    </a:solidFill>
                  </a:rPr>
                  <a:t>какое  ?</a:t>
                </a:r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21E7D3A6-CAE9-BDC2-A0B0-F9D1ED2E1451}"/>
                  </a:ext>
                </a:extLst>
              </p:cNvPr>
              <p:cNvSpPr/>
              <p:nvPr/>
            </p:nvSpPr>
            <p:spPr>
              <a:xfrm>
                <a:off x="1415441" y="4997885"/>
                <a:ext cx="551145" cy="4007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B353C2-735C-7B21-507B-12CD4C46A9E1}"/>
                </a:ext>
              </a:extLst>
            </p:cNvPr>
            <p:cNvSpPr txBox="1"/>
            <p:nvPr/>
          </p:nvSpPr>
          <p:spPr>
            <a:xfrm>
              <a:off x="8431180" y="3165125"/>
              <a:ext cx="783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/>
                <a:t>-</a:t>
              </a:r>
              <a:r>
                <a:rPr lang="ru-RU" sz="2800" b="1" dirty="0">
                  <a:solidFill>
                    <a:srgbClr val="FF0000"/>
                  </a:solidFill>
                </a:rPr>
                <a:t>и</a:t>
              </a:r>
              <a:r>
                <a:rPr lang="ru-RU" sz="2800" dirty="0"/>
                <a:t>й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25689C-58B3-4554-A39F-4E37D3214244}"/>
                </a:ext>
              </a:extLst>
            </p:cNvPr>
            <p:cNvSpPr txBox="1"/>
            <p:nvPr/>
          </p:nvSpPr>
          <p:spPr>
            <a:xfrm>
              <a:off x="8488917" y="3617546"/>
              <a:ext cx="783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/>
                <a:t>-</a:t>
              </a:r>
              <a:r>
                <a:rPr lang="ru-RU" sz="2800" b="1" dirty="0">
                  <a:solidFill>
                    <a:srgbClr val="FF0000"/>
                  </a:solidFill>
                </a:rPr>
                <a:t>я</a:t>
              </a:r>
              <a:r>
                <a:rPr lang="ru-RU" sz="2800" dirty="0"/>
                <a:t>я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6F84DF-D1D0-06B7-F86E-FF313324117B}"/>
                </a:ext>
              </a:extLst>
            </p:cNvPr>
            <p:cNvSpPr txBox="1"/>
            <p:nvPr/>
          </p:nvSpPr>
          <p:spPr>
            <a:xfrm>
              <a:off x="4167613" y="4379088"/>
              <a:ext cx="783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/>
                <a:t>-</a:t>
              </a:r>
              <a:r>
                <a:rPr lang="ru-RU" sz="2800" b="1" dirty="0">
                  <a:solidFill>
                    <a:srgbClr val="FF0000"/>
                  </a:solidFill>
                </a:rPr>
                <a:t>о</a:t>
              </a:r>
              <a:r>
                <a:rPr lang="ru-RU" sz="2800" dirty="0"/>
                <a:t>е</a:t>
              </a:r>
            </a:p>
          </p:txBody>
        </p: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8C1333AC-95DB-EBCF-AD6A-E131FB714AA2}"/>
                </a:ext>
              </a:extLst>
            </p:cNvPr>
            <p:cNvGrpSpPr/>
            <p:nvPr/>
          </p:nvGrpSpPr>
          <p:grpSpPr>
            <a:xfrm>
              <a:off x="2541078" y="4994062"/>
              <a:ext cx="1924833" cy="584775"/>
              <a:chOff x="739036" y="4910203"/>
              <a:chExt cx="1924833" cy="584775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DAA94E-3B4C-2F10-C821-A338A0FB0219}"/>
                  </a:ext>
                </a:extLst>
              </p:cNvPr>
              <p:cNvSpPr txBox="1"/>
              <p:nvPr/>
            </p:nvSpPr>
            <p:spPr>
              <a:xfrm>
                <a:off x="739036" y="4910203"/>
                <a:ext cx="19248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solidFill>
                      <a:srgbClr val="0070C0"/>
                    </a:solidFill>
                  </a:rPr>
                  <a:t>какие  ?</a:t>
                </a:r>
              </a:p>
            </p:txBody>
          </p:sp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810CF253-2997-A226-ADF4-9EE061D97EA1}"/>
                  </a:ext>
                </a:extLst>
              </p:cNvPr>
              <p:cNvSpPr/>
              <p:nvPr/>
            </p:nvSpPr>
            <p:spPr>
              <a:xfrm>
                <a:off x="1415441" y="4997885"/>
                <a:ext cx="551145" cy="4007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AEA78D9A-FA5F-02BB-BCED-D0F7DC67F1B4}"/>
                </a:ext>
              </a:extLst>
            </p:cNvPr>
            <p:cNvGrpSpPr/>
            <p:nvPr/>
          </p:nvGrpSpPr>
          <p:grpSpPr>
            <a:xfrm>
              <a:off x="6788059" y="4763241"/>
              <a:ext cx="1924833" cy="584775"/>
              <a:chOff x="739036" y="4910203"/>
              <a:chExt cx="1924833" cy="58477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0F6F925-4017-3BEE-F173-447444F3AB81}"/>
                  </a:ext>
                </a:extLst>
              </p:cNvPr>
              <p:cNvSpPr txBox="1"/>
              <p:nvPr/>
            </p:nvSpPr>
            <p:spPr>
              <a:xfrm>
                <a:off x="739036" y="4910203"/>
                <a:ext cx="19248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solidFill>
                      <a:srgbClr val="0070C0"/>
                    </a:solidFill>
                  </a:rPr>
                  <a:t>какие  ?</a:t>
                </a:r>
              </a:p>
            </p:txBody>
          </p:sp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3FD30211-34B1-D129-317D-873F9E6C57D6}"/>
                  </a:ext>
                </a:extLst>
              </p:cNvPr>
              <p:cNvSpPr/>
              <p:nvPr/>
            </p:nvSpPr>
            <p:spPr>
              <a:xfrm>
                <a:off x="1415441" y="4997885"/>
                <a:ext cx="551145" cy="40073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CE0E936-BD74-EC48-C31E-970E7F8BDDE6}"/>
                </a:ext>
              </a:extLst>
            </p:cNvPr>
            <p:cNvSpPr txBox="1"/>
            <p:nvPr/>
          </p:nvSpPr>
          <p:spPr>
            <a:xfrm>
              <a:off x="4161774" y="5017167"/>
              <a:ext cx="169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/>
                <a:t>-</a:t>
              </a:r>
              <a:r>
                <a:rPr lang="ru-RU" sz="2800" b="1" dirty="0">
                  <a:solidFill>
                    <a:srgbClr val="FF0000"/>
                  </a:solidFill>
                </a:rPr>
                <a:t>ы</a:t>
              </a:r>
              <a:r>
                <a:rPr lang="ru-RU" sz="2800" dirty="0"/>
                <a:t>е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B67951D-39A6-83D1-3AA5-591E4E27EE19}"/>
                </a:ext>
              </a:extLst>
            </p:cNvPr>
            <p:cNvSpPr txBox="1"/>
            <p:nvPr/>
          </p:nvSpPr>
          <p:spPr>
            <a:xfrm>
              <a:off x="8559449" y="4763241"/>
              <a:ext cx="783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/>
                <a:t>-</a:t>
              </a:r>
              <a:r>
                <a:rPr lang="ru-RU" sz="2800" b="1" dirty="0">
                  <a:solidFill>
                    <a:srgbClr val="FF0000"/>
                  </a:solidFill>
                </a:rPr>
                <a:t>и</a:t>
              </a:r>
              <a:r>
                <a:rPr lang="ru-RU" sz="2800" dirty="0"/>
                <a:t>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409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490A5C2-FB14-AB7F-7643-9E8DAA558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33428" cy="409575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D507CED-B7C4-8D8A-B02B-9E30C2C8C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534" y="4933950"/>
            <a:ext cx="6891454" cy="9144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D4F2744-93C0-50B4-F665-F2A7F85BB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610" y="-76200"/>
            <a:ext cx="61341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7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A30610-6B9C-CF10-8CC2-B496C7CB4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0"/>
            <a:ext cx="6038850" cy="3467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DD01FC-CE25-FB03-C4C1-070EBD619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0"/>
            <a:ext cx="607695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BE6576-DAB3-6F4A-4A93-53AB3E2B3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0"/>
            <a:ext cx="5043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4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2E1C00-3AA3-9FDB-11B5-BFC1E20E4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44"/>
          <a:stretch/>
        </p:blipFill>
        <p:spPr>
          <a:xfrm>
            <a:off x="0" y="0"/>
            <a:ext cx="5721332" cy="62674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A5E107-0E34-A6F6-F289-FB35910C6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332" y="0"/>
            <a:ext cx="6405931" cy="196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23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6C6FB7-2D6D-6639-E6C1-4DDE55327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864"/>
          <a:stretch/>
        </p:blipFill>
        <p:spPr>
          <a:xfrm>
            <a:off x="38100" y="0"/>
            <a:ext cx="6693980" cy="2952750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9FD1AE6-5A0B-40A5-B1D4-CCA1309DE0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758933"/>
              </p:ext>
            </p:extLst>
          </p:nvPr>
        </p:nvGraphicFramePr>
        <p:xfrm>
          <a:off x="38100" y="2952750"/>
          <a:ext cx="7372349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4142">
                  <a:extLst>
                    <a:ext uri="{9D8B030D-6E8A-4147-A177-3AD203B41FA5}">
                      <a16:colId xmlns:a16="http://schemas.microsoft.com/office/drawing/2014/main" val="820290461"/>
                    </a:ext>
                  </a:extLst>
                </a:gridCol>
                <a:gridCol w="3049837">
                  <a:extLst>
                    <a:ext uri="{9D8B030D-6E8A-4147-A177-3AD203B41FA5}">
                      <a16:colId xmlns:a16="http://schemas.microsoft.com/office/drawing/2014/main" val="2720753109"/>
                    </a:ext>
                  </a:extLst>
                </a:gridCol>
                <a:gridCol w="3038370">
                  <a:extLst>
                    <a:ext uri="{9D8B030D-6E8A-4147-A177-3AD203B41FA5}">
                      <a16:colId xmlns:a16="http://schemas.microsoft.com/office/drawing/2014/main" val="1027253274"/>
                    </a:ext>
                  </a:extLst>
                </a:gridCol>
              </a:tblGrid>
              <a:tr h="468027">
                <a:tc>
                  <a:txBody>
                    <a:bodyPr/>
                    <a:lstStyle/>
                    <a:p>
                      <a:endParaRPr lang="ru-RU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какой?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какой?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272167"/>
                  </a:ext>
                </a:extLst>
              </a:tr>
              <a:tr h="498999">
                <a:tc>
                  <a:txBody>
                    <a:bodyPr/>
                    <a:lstStyle/>
                    <a:p>
                      <a:r>
                        <a:rPr lang="ru-RU" sz="2800" b="1" dirty="0"/>
                        <a:t>И. 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dirty="0"/>
                        <a:t>красн</a:t>
                      </a:r>
                      <a:r>
                        <a:rPr lang="ru-RU" sz="2800" b="1" dirty="0"/>
                        <a:t>ый</a:t>
                      </a:r>
                      <a:r>
                        <a:rPr lang="ru-RU" sz="2800" dirty="0"/>
                        <a:t> бант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син</a:t>
                      </a:r>
                      <a:r>
                        <a:rPr lang="ru-RU" sz="2800" b="1" dirty="0"/>
                        <a:t>ий</a:t>
                      </a:r>
                      <a:r>
                        <a:rPr lang="ru-RU" sz="2800" dirty="0"/>
                        <a:t> бант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970451"/>
                  </a:ext>
                </a:extLst>
              </a:tr>
              <a:tr h="498999">
                <a:tc>
                  <a:txBody>
                    <a:bodyPr/>
                    <a:lstStyle/>
                    <a:p>
                      <a:r>
                        <a:rPr lang="ru-RU" sz="2800" b="1" dirty="0"/>
                        <a:t>Р. 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dirty="0"/>
                        <a:t>красн</a:t>
                      </a:r>
                      <a:r>
                        <a:rPr lang="ru-RU" sz="2800" b="1" dirty="0"/>
                        <a:t>ого</a:t>
                      </a:r>
                      <a:r>
                        <a:rPr lang="ru-RU" sz="2800" dirty="0"/>
                        <a:t> банта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син</a:t>
                      </a:r>
                      <a:r>
                        <a:rPr lang="ru-RU" sz="2800" b="1" dirty="0"/>
                        <a:t>его</a:t>
                      </a:r>
                      <a:r>
                        <a:rPr lang="ru-RU" sz="2800" dirty="0"/>
                        <a:t> банта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682327"/>
                  </a:ext>
                </a:extLst>
              </a:tr>
              <a:tr h="498999">
                <a:tc>
                  <a:txBody>
                    <a:bodyPr/>
                    <a:lstStyle/>
                    <a:p>
                      <a:r>
                        <a:rPr lang="ru-RU" sz="2800" b="1" dirty="0"/>
                        <a:t>Д. 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dirty="0"/>
                        <a:t>красн</a:t>
                      </a:r>
                      <a:r>
                        <a:rPr lang="ru-RU" sz="2800" b="1" dirty="0"/>
                        <a:t>ому</a:t>
                      </a:r>
                      <a:r>
                        <a:rPr lang="ru-RU" sz="2800" dirty="0"/>
                        <a:t> банту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син</a:t>
                      </a:r>
                      <a:r>
                        <a:rPr lang="ru-RU" sz="2800" b="1" dirty="0"/>
                        <a:t>ему</a:t>
                      </a:r>
                      <a:r>
                        <a:rPr lang="ru-RU" sz="2800" dirty="0"/>
                        <a:t> банту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267145"/>
                  </a:ext>
                </a:extLst>
              </a:tr>
              <a:tr h="498999">
                <a:tc>
                  <a:txBody>
                    <a:bodyPr/>
                    <a:lstStyle/>
                    <a:p>
                      <a:r>
                        <a:rPr lang="ru-RU" sz="2800" b="1" dirty="0"/>
                        <a:t>В. 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dirty="0"/>
                        <a:t>красны</a:t>
                      </a:r>
                      <a:r>
                        <a:rPr lang="ru-RU" sz="2800" b="1" dirty="0"/>
                        <a:t>й</a:t>
                      </a:r>
                      <a:r>
                        <a:rPr lang="ru-RU" sz="2800" dirty="0"/>
                        <a:t> бант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син</a:t>
                      </a:r>
                      <a:r>
                        <a:rPr lang="ru-RU" sz="2800" b="1" dirty="0"/>
                        <a:t>ий</a:t>
                      </a:r>
                      <a:r>
                        <a:rPr lang="ru-RU" sz="2800" dirty="0"/>
                        <a:t> бант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874315"/>
                  </a:ext>
                </a:extLst>
              </a:tr>
              <a:tr h="498999">
                <a:tc>
                  <a:txBody>
                    <a:bodyPr/>
                    <a:lstStyle/>
                    <a:p>
                      <a:r>
                        <a:rPr lang="ru-RU" sz="2800" b="1" dirty="0"/>
                        <a:t>Т. 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красн</a:t>
                      </a:r>
                      <a:r>
                        <a:rPr lang="ru-RU" sz="2800" b="1" dirty="0"/>
                        <a:t>ым</a:t>
                      </a:r>
                      <a:r>
                        <a:rPr lang="ru-RU" sz="2800" dirty="0"/>
                        <a:t> бантом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син</a:t>
                      </a:r>
                      <a:r>
                        <a:rPr lang="ru-RU" sz="2800" b="1" dirty="0"/>
                        <a:t>им</a:t>
                      </a:r>
                      <a:r>
                        <a:rPr lang="ru-RU" sz="2800" dirty="0"/>
                        <a:t> бантом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793235"/>
                  </a:ext>
                </a:extLst>
              </a:tr>
              <a:tr h="498999">
                <a:tc>
                  <a:txBody>
                    <a:bodyPr/>
                    <a:lstStyle/>
                    <a:p>
                      <a:r>
                        <a:rPr lang="ru-RU" sz="2800" b="1" dirty="0"/>
                        <a:t>П. п.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о красн</a:t>
                      </a:r>
                      <a:r>
                        <a:rPr lang="ru-RU" sz="2800" b="1" dirty="0"/>
                        <a:t>ом</a:t>
                      </a:r>
                      <a:r>
                        <a:rPr lang="ru-RU" sz="2800" dirty="0"/>
                        <a:t> банте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о син</a:t>
                      </a:r>
                      <a:r>
                        <a:rPr lang="ru-RU" sz="2800" b="1" dirty="0"/>
                        <a:t>ем</a:t>
                      </a:r>
                      <a:r>
                        <a:rPr lang="ru-RU" sz="2800" dirty="0"/>
                        <a:t> банте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734741"/>
                  </a:ext>
                </a:extLst>
              </a:tr>
            </a:tbl>
          </a:graphicData>
        </a:graphic>
      </p:graphicFrame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3AFB0E3-C0ED-7783-87BE-79B9D5EE2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80" y="-68743"/>
            <a:ext cx="5172825" cy="30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1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1064995-C2BC-E7DE-BAFA-620502A90813}"/>
              </a:ext>
            </a:extLst>
          </p:cNvPr>
          <p:cNvGrpSpPr/>
          <p:nvPr/>
        </p:nvGrpSpPr>
        <p:grpSpPr>
          <a:xfrm>
            <a:off x="2171700" y="1968500"/>
            <a:ext cx="8242300" cy="2901950"/>
            <a:chOff x="2171700" y="1968500"/>
            <a:chExt cx="8242300" cy="290195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03ED0250-03AD-8C83-2E2E-E0D55FF59E29}"/>
                </a:ext>
              </a:extLst>
            </p:cNvPr>
            <p:cNvSpPr/>
            <p:nvPr/>
          </p:nvSpPr>
          <p:spPr>
            <a:xfrm>
              <a:off x="4089400" y="1968500"/>
              <a:ext cx="3784600" cy="12827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F80B7E-4774-190B-DC56-FED65413EC99}"/>
                </a:ext>
              </a:extLst>
            </p:cNvPr>
            <p:cNvSpPr txBox="1"/>
            <p:nvPr/>
          </p:nvSpPr>
          <p:spPr>
            <a:xfrm>
              <a:off x="4178300" y="2173982"/>
              <a:ext cx="3606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Морфологические признаки</a:t>
              </a:r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FD7C4589-8A4C-42B8-A295-9C6488883DF6}"/>
                </a:ext>
              </a:extLst>
            </p:cNvPr>
            <p:cNvCxnSpPr/>
            <p:nvPr/>
          </p:nvCxnSpPr>
          <p:spPr>
            <a:xfrm flipH="1">
              <a:off x="4178300" y="3120132"/>
              <a:ext cx="711200" cy="6731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F62E0B61-519B-AE6B-A113-739E68A9D114}"/>
                </a:ext>
              </a:extLst>
            </p:cNvPr>
            <p:cNvCxnSpPr>
              <a:cxnSpLocks/>
            </p:cNvCxnSpPr>
            <p:nvPr/>
          </p:nvCxnSpPr>
          <p:spPr>
            <a:xfrm>
              <a:off x="6889750" y="3120132"/>
              <a:ext cx="711200" cy="6731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5543F2A-6763-A8E8-83FE-6C2D08D9F101}"/>
                </a:ext>
              </a:extLst>
            </p:cNvPr>
            <p:cNvSpPr/>
            <p:nvPr/>
          </p:nvSpPr>
          <p:spPr>
            <a:xfrm>
              <a:off x="2171700" y="3793232"/>
              <a:ext cx="2984500" cy="107721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149121E-B2C7-E179-530F-011D25C4D025}"/>
                </a:ext>
              </a:extLst>
            </p:cNvPr>
            <p:cNvSpPr/>
            <p:nvPr/>
          </p:nvSpPr>
          <p:spPr>
            <a:xfrm>
              <a:off x="6946900" y="3704332"/>
              <a:ext cx="2933700" cy="107721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E3B7CD-03AE-EE06-A9C3-4E00E80CF4F5}"/>
                </a:ext>
              </a:extLst>
            </p:cNvPr>
            <p:cNvSpPr txBox="1"/>
            <p:nvPr/>
          </p:nvSpPr>
          <p:spPr>
            <a:xfrm>
              <a:off x="2597150" y="4005063"/>
              <a:ext cx="2667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постоянные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7B0F6B-30F8-1BB6-7E69-A609B0EBC4FF}"/>
                </a:ext>
              </a:extLst>
            </p:cNvPr>
            <p:cNvSpPr txBox="1"/>
            <p:nvPr/>
          </p:nvSpPr>
          <p:spPr>
            <a:xfrm>
              <a:off x="7245350" y="3904962"/>
              <a:ext cx="3168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непостоянные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622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7AC1902-5166-619A-753B-A926C97B06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683"/>
          <a:stretch/>
        </p:blipFill>
        <p:spPr>
          <a:xfrm>
            <a:off x="-31616" y="-19050"/>
            <a:ext cx="6693980" cy="1276350"/>
          </a:xfrm>
          <a:prstGeom prst="rect">
            <a:avLst/>
          </a:prstGeom>
        </p:spPr>
      </p:pic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249B9702-11FC-F0A9-3357-596F5114FC0E}"/>
              </a:ext>
            </a:extLst>
          </p:cNvPr>
          <p:cNvGrpSpPr/>
          <p:nvPr/>
        </p:nvGrpSpPr>
        <p:grpSpPr>
          <a:xfrm>
            <a:off x="2070855" y="1671514"/>
            <a:ext cx="7657140" cy="3716982"/>
            <a:chOff x="2070855" y="1671514"/>
            <a:chExt cx="7657140" cy="3716982"/>
          </a:xfrm>
        </p:grpSpPr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511EC835-E532-953C-CC50-7DCD4B6B9636}"/>
                </a:ext>
              </a:extLst>
            </p:cNvPr>
            <p:cNvSpPr/>
            <p:nvPr/>
          </p:nvSpPr>
          <p:spPr>
            <a:xfrm>
              <a:off x="4303735" y="1873437"/>
              <a:ext cx="801665" cy="38377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6FEF7ED-A301-5006-0D51-C3224F10E858}"/>
                </a:ext>
              </a:extLst>
            </p:cNvPr>
            <p:cNvSpPr txBox="1"/>
            <p:nvPr/>
          </p:nvSpPr>
          <p:spPr>
            <a:xfrm>
              <a:off x="5201437" y="1671514"/>
              <a:ext cx="45265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dirty="0"/>
                <a:t>прил. м. р., ср. р.</a:t>
              </a:r>
            </a:p>
          </p:txBody>
        </p: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7E054A0C-9BF3-3F2A-0D68-EEFD2C6CE10C}"/>
                </a:ext>
              </a:extLst>
            </p:cNvPr>
            <p:cNvCxnSpPr/>
            <p:nvPr/>
          </p:nvCxnSpPr>
          <p:spPr>
            <a:xfrm flipH="1">
              <a:off x="2801807" y="3995176"/>
              <a:ext cx="1027134" cy="688932"/>
            </a:xfrm>
            <a:prstGeom prst="straightConnector1">
              <a:avLst/>
            </a:prstGeom>
            <a:ln w="38100">
              <a:solidFill>
                <a:srgbClr val="99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241F853A-C8B2-4A7D-739E-0DFBAAEE5D08}"/>
                </a:ext>
              </a:extLst>
            </p:cNvPr>
            <p:cNvCxnSpPr/>
            <p:nvPr/>
          </p:nvCxnSpPr>
          <p:spPr>
            <a:xfrm>
              <a:off x="6203579" y="3962312"/>
              <a:ext cx="1027134" cy="688932"/>
            </a:xfrm>
            <a:prstGeom prst="straightConnector1">
              <a:avLst/>
            </a:prstGeom>
            <a:ln w="38100">
              <a:solidFill>
                <a:srgbClr val="99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936DED45-7B12-2EF2-E087-692975D4E131}"/>
                </a:ext>
              </a:extLst>
            </p:cNvPr>
            <p:cNvCxnSpPr>
              <a:cxnSpLocks/>
            </p:cNvCxnSpPr>
            <p:nvPr/>
          </p:nvCxnSpPr>
          <p:spPr>
            <a:xfrm>
              <a:off x="4628364" y="2462852"/>
              <a:ext cx="0" cy="966148"/>
            </a:xfrm>
            <a:prstGeom prst="straightConnector1">
              <a:avLst/>
            </a:prstGeom>
            <a:ln w="38100">
              <a:solidFill>
                <a:schemeClr val="accent4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1AA8E11-BDD2-14D7-A31B-AB7DC9398DCF}"/>
                </a:ext>
              </a:extLst>
            </p:cNvPr>
            <p:cNvSpPr txBox="1"/>
            <p:nvPr/>
          </p:nvSpPr>
          <p:spPr>
            <a:xfrm>
              <a:off x="4033799" y="3071061"/>
              <a:ext cx="31969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/>
                <a:t>как</a:t>
              </a:r>
              <a:r>
                <a:rPr lang="ru-RU" sz="4800" dirty="0">
                  <a:solidFill>
                    <a:srgbClr val="FF0000"/>
                  </a:solidFill>
                </a:rPr>
                <a:t>ого</a:t>
              </a:r>
              <a:r>
                <a:rPr lang="ru-RU" sz="4800" dirty="0"/>
                <a:t>?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5F3462E-C5EA-38C8-6C1D-E4D16E47D145}"/>
                </a:ext>
              </a:extLst>
            </p:cNvPr>
            <p:cNvSpPr txBox="1"/>
            <p:nvPr/>
          </p:nvSpPr>
          <p:spPr>
            <a:xfrm>
              <a:off x="3434357" y="4865276"/>
              <a:ext cx="169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/>
                <a:t>-</a:t>
              </a:r>
              <a:r>
                <a:rPr lang="ru-RU" sz="2800" b="1" dirty="0">
                  <a:solidFill>
                    <a:srgbClr val="FF0000"/>
                  </a:solidFill>
                </a:rPr>
                <a:t>о</a:t>
              </a:r>
              <a:r>
                <a:rPr lang="ru-RU" sz="2800" dirty="0"/>
                <a:t>го</a:t>
              </a:r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E5167A50-6E70-A8A9-8E17-12EA33055584}"/>
                </a:ext>
              </a:extLst>
            </p:cNvPr>
            <p:cNvGrpSpPr/>
            <p:nvPr/>
          </p:nvGrpSpPr>
          <p:grpSpPr>
            <a:xfrm>
              <a:off x="2070855" y="4564847"/>
              <a:ext cx="2070966" cy="255225"/>
              <a:chOff x="2379945" y="2898732"/>
              <a:chExt cx="2070966" cy="255225"/>
            </a:xfrm>
          </p:grpSpPr>
          <p:cxnSp>
            <p:nvCxnSpPr>
              <p:cNvPr id="51" name="Прямая соединительная линия 50">
                <a:extLst>
                  <a:ext uri="{FF2B5EF4-FFF2-40B4-BE49-F238E27FC236}">
                    <a16:creationId xmlns:a16="http://schemas.microsoft.com/office/drawing/2014/main" id="{11C83269-EB94-165B-9EA1-1241103EC74A}"/>
                  </a:ext>
                </a:extLst>
              </p:cNvPr>
              <p:cNvCxnSpPr/>
              <p:nvPr/>
            </p:nvCxnSpPr>
            <p:spPr>
              <a:xfrm>
                <a:off x="2404997" y="3137254"/>
                <a:ext cx="2041743" cy="677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>
                <a:extLst>
                  <a:ext uri="{FF2B5EF4-FFF2-40B4-BE49-F238E27FC236}">
                    <a16:creationId xmlns:a16="http://schemas.microsoft.com/office/drawing/2014/main" id="{3A477C3D-955B-F75F-D162-DA1C33DBD60E}"/>
                  </a:ext>
                </a:extLst>
              </p:cNvPr>
              <p:cNvCxnSpPr/>
              <p:nvPr/>
            </p:nvCxnSpPr>
            <p:spPr>
              <a:xfrm flipH="1" flipV="1">
                <a:off x="2379945" y="2918564"/>
                <a:ext cx="10114" cy="2352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>
                <a:extLst>
                  <a:ext uri="{FF2B5EF4-FFF2-40B4-BE49-F238E27FC236}">
                    <a16:creationId xmlns:a16="http://schemas.microsoft.com/office/drawing/2014/main" id="{22C27279-B952-DF1C-7D08-E2AACC0D80A6}"/>
                  </a:ext>
                </a:extLst>
              </p:cNvPr>
              <p:cNvCxnSpPr/>
              <p:nvPr/>
            </p:nvCxnSpPr>
            <p:spPr>
              <a:xfrm flipH="1" flipV="1">
                <a:off x="4446740" y="2898732"/>
                <a:ext cx="4171" cy="2552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6A1A21D0-25D7-F58B-0315-FEC83FD49A94}"/>
                </a:ext>
              </a:extLst>
            </p:cNvPr>
            <p:cNvGrpSpPr/>
            <p:nvPr/>
          </p:nvGrpSpPr>
          <p:grpSpPr>
            <a:xfrm>
              <a:off x="6232296" y="4570923"/>
              <a:ext cx="2070966" cy="255225"/>
              <a:chOff x="2379945" y="2898732"/>
              <a:chExt cx="2070966" cy="255225"/>
            </a:xfrm>
          </p:grpSpPr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38BDA4CA-617B-F2DE-A64A-31CBDFB27AD3}"/>
                  </a:ext>
                </a:extLst>
              </p:cNvPr>
              <p:cNvCxnSpPr/>
              <p:nvPr/>
            </p:nvCxnSpPr>
            <p:spPr>
              <a:xfrm>
                <a:off x="2404997" y="3137254"/>
                <a:ext cx="2041743" cy="677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E12E8489-811D-315B-0985-6FB943E2DBB2}"/>
                  </a:ext>
                </a:extLst>
              </p:cNvPr>
              <p:cNvCxnSpPr/>
              <p:nvPr/>
            </p:nvCxnSpPr>
            <p:spPr>
              <a:xfrm flipH="1" flipV="1">
                <a:off x="2379945" y="2918564"/>
                <a:ext cx="10114" cy="2352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>
                <a:extLst>
                  <a:ext uri="{FF2B5EF4-FFF2-40B4-BE49-F238E27FC236}">
                    <a16:creationId xmlns:a16="http://schemas.microsoft.com/office/drawing/2014/main" id="{CD6894E1-DFAD-409F-C110-EA42F8F2B657}"/>
                  </a:ext>
                </a:extLst>
              </p:cNvPr>
              <p:cNvCxnSpPr/>
              <p:nvPr/>
            </p:nvCxnSpPr>
            <p:spPr>
              <a:xfrm flipH="1" flipV="1">
                <a:off x="4446740" y="2898732"/>
                <a:ext cx="4171" cy="25522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16D6001C-FAF3-BD2F-6CFD-5B0BD5A20645}"/>
                </a:ext>
              </a:extLst>
            </p:cNvPr>
            <p:cNvSpPr/>
            <p:nvPr/>
          </p:nvSpPr>
          <p:spPr>
            <a:xfrm>
              <a:off x="3707056" y="4392157"/>
              <a:ext cx="334033" cy="3560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BD11B7DC-488F-E24B-986D-BFBB28772765}"/>
                </a:ext>
              </a:extLst>
            </p:cNvPr>
            <p:cNvSpPr/>
            <p:nvPr/>
          </p:nvSpPr>
          <p:spPr>
            <a:xfrm>
              <a:off x="7921398" y="4401794"/>
              <a:ext cx="334034" cy="35231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6D7027D-1A74-C25E-20A0-8ADC7801030F}"/>
                </a:ext>
              </a:extLst>
            </p:cNvPr>
            <p:cNvSpPr txBox="1"/>
            <p:nvPr/>
          </p:nvSpPr>
          <p:spPr>
            <a:xfrm>
              <a:off x="7897276" y="4855903"/>
              <a:ext cx="783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/>
                <a:t>-</a:t>
              </a:r>
              <a:r>
                <a:rPr lang="ru-RU" sz="2800" b="1" dirty="0">
                  <a:solidFill>
                    <a:srgbClr val="FF0000"/>
                  </a:solidFill>
                </a:rPr>
                <a:t>е</a:t>
              </a:r>
              <a:r>
                <a:rPr lang="ru-RU" sz="2800" dirty="0"/>
                <a:t>го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8103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B228D3DD-BBB2-45B0-4DE1-BC9353EB515C}"/>
              </a:ext>
            </a:extLst>
          </p:cNvPr>
          <p:cNvGrpSpPr/>
          <p:nvPr/>
        </p:nvGrpSpPr>
        <p:grpSpPr>
          <a:xfrm>
            <a:off x="356355" y="523588"/>
            <a:ext cx="10580436" cy="5757863"/>
            <a:chOff x="356355" y="523588"/>
            <a:chExt cx="10580436" cy="5757863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05483AAC-1711-B178-C895-EDA3771CD287}"/>
                </a:ext>
              </a:extLst>
            </p:cNvPr>
            <p:cNvGrpSpPr/>
            <p:nvPr/>
          </p:nvGrpSpPr>
          <p:grpSpPr>
            <a:xfrm>
              <a:off x="356355" y="4764830"/>
              <a:ext cx="4491961" cy="1509994"/>
              <a:chOff x="356355" y="4764830"/>
              <a:chExt cx="5128905" cy="1470509"/>
            </a:xfrm>
          </p:grpSpPr>
          <p:cxnSp>
            <p:nvCxnSpPr>
              <p:cNvPr id="5" name="Прямая со стрелкой 4">
                <a:extLst>
                  <a:ext uri="{FF2B5EF4-FFF2-40B4-BE49-F238E27FC236}">
                    <a16:creationId xmlns:a16="http://schemas.microsoft.com/office/drawing/2014/main" id="{4F28F15C-D776-BD73-1D10-2ECEDE7E0C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40323" y="4764830"/>
                <a:ext cx="706541" cy="435539"/>
              </a:xfrm>
              <a:prstGeom prst="straightConnector1">
                <a:avLst/>
              </a:prstGeom>
              <a:ln w="38100">
                <a:solidFill>
                  <a:srgbClr val="9966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Прямая со стрелкой 5">
                <a:extLst>
                  <a:ext uri="{FF2B5EF4-FFF2-40B4-BE49-F238E27FC236}">
                    <a16:creationId xmlns:a16="http://schemas.microsoft.com/office/drawing/2014/main" id="{6ABB0818-7A48-3BFC-D9AA-AE6F045B0E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81514" y="4805139"/>
                <a:ext cx="756106" cy="395230"/>
              </a:xfrm>
              <a:prstGeom prst="straightConnector1">
                <a:avLst/>
              </a:prstGeom>
              <a:ln w="38100">
                <a:solidFill>
                  <a:srgbClr val="9966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564FFD-CF57-4F0C-F8B3-65A646DB550B}"/>
                  </a:ext>
                </a:extLst>
              </p:cNvPr>
              <p:cNvSpPr txBox="1"/>
              <p:nvPr/>
            </p:nvSpPr>
            <p:spPr>
              <a:xfrm>
                <a:off x="1620257" y="5712119"/>
                <a:ext cx="1694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/>
                  <a:t>-</a:t>
                </a:r>
                <a:r>
                  <a:rPr lang="ru-RU" sz="2800" b="1" dirty="0">
                    <a:solidFill>
                      <a:srgbClr val="FF0000"/>
                    </a:solidFill>
                  </a:rPr>
                  <a:t>ы</a:t>
                </a:r>
                <a:r>
                  <a:rPr lang="ru-RU" sz="2800" b="1" dirty="0"/>
                  <a:t>й</a:t>
                </a:r>
                <a:endParaRPr lang="ru-RU" sz="2800" dirty="0"/>
              </a:p>
            </p:txBody>
          </p:sp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023BFA82-8C39-641E-6FDD-2EDE7AE3F686}"/>
                  </a:ext>
                </a:extLst>
              </p:cNvPr>
              <p:cNvGrpSpPr/>
              <p:nvPr/>
            </p:nvGrpSpPr>
            <p:grpSpPr>
              <a:xfrm>
                <a:off x="356355" y="5251510"/>
                <a:ext cx="2070966" cy="255225"/>
                <a:chOff x="2379945" y="2898732"/>
                <a:chExt cx="2070966" cy="255225"/>
              </a:xfrm>
            </p:grpSpPr>
            <p:cxnSp>
              <p:nvCxnSpPr>
                <p:cNvPr id="18" name="Прямая соединительная линия 17">
                  <a:extLst>
                    <a:ext uri="{FF2B5EF4-FFF2-40B4-BE49-F238E27FC236}">
                      <a16:creationId xmlns:a16="http://schemas.microsoft.com/office/drawing/2014/main" id="{8466F141-4E5B-066A-C576-5C0CD60DA349}"/>
                    </a:ext>
                  </a:extLst>
                </p:cNvPr>
                <p:cNvCxnSpPr/>
                <p:nvPr/>
              </p:nvCxnSpPr>
              <p:spPr>
                <a:xfrm>
                  <a:off x="2404997" y="3137254"/>
                  <a:ext cx="2041743" cy="677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я соединительная линия 18">
                  <a:extLst>
                    <a:ext uri="{FF2B5EF4-FFF2-40B4-BE49-F238E27FC236}">
                      <a16:creationId xmlns:a16="http://schemas.microsoft.com/office/drawing/2014/main" id="{AFEFCA92-B4E3-C710-3DA1-248ADA408B39}"/>
                    </a:ext>
                  </a:extLst>
                </p:cNvPr>
                <p:cNvCxnSpPr/>
                <p:nvPr/>
              </p:nvCxnSpPr>
              <p:spPr>
                <a:xfrm flipH="1" flipV="1">
                  <a:off x="2379945" y="2918564"/>
                  <a:ext cx="10114" cy="2352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я соединительная линия 19">
                  <a:extLst>
                    <a:ext uri="{FF2B5EF4-FFF2-40B4-BE49-F238E27FC236}">
                      <a16:creationId xmlns:a16="http://schemas.microsoft.com/office/drawing/2014/main" id="{7D1A557A-F9DA-F071-81C5-4096E09B2C2E}"/>
                    </a:ext>
                  </a:extLst>
                </p:cNvPr>
                <p:cNvCxnSpPr/>
                <p:nvPr/>
              </p:nvCxnSpPr>
              <p:spPr>
                <a:xfrm flipH="1" flipV="1">
                  <a:off x="4446740" y="2898732"/>
                  <a:ext cx="4171" cy="25522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Группа 10">
                <a:extLst>
                  <a:ext uri="{FF2B5EF4-FFF2-40B4-BE49-F238E27FC236}">
                    <a16:creationId xmlns:a16="http://schemas.microsoft.com/office/drawing/2014/main" id="{03565E11-5C07-EA85-A81B-B820705A12A5}"/>
                  </a:ext>
                </a:extLst>
              </p:cNvPr>
              <p:cNvGrpSpPr/>
              <p:nvPr/>
            </p:nvGrpSpPr>
            <p:grpSpPr>
              <a:xfrm>
                <a:off x="3099778" y="5240841"/>
                <a:ext cx="2070966" cy="255225"/>
                <a:chOff x="2379945" y="2898732"/>
                <a:chExt cx="2070966" cy="255225"/>
              </a:xfrm>
            </p:grpSpPr>
            <p:cxnSp>
              <p:nvCxnSpPr>
                <p:cNvPr id="15" name="Прямая соединительная линия 14">
                  <a:extLst>
                    <a:ext uri="{FF2B5EF4-FFF2-40B4-BE49-F238E27FC236}">
                      <a16:creationId xmlns:a16="http://schemas.microsoft.com/office/drawing/2014/main" id="{D1EC130C-E445-4426-CD36-EC803EC46B12}"/>
                    </a:ext>
                  </a:extLst>
                </p:cNvPr>
                <p:cNvCxnSpPr/>
                <p:nvPr/>
              </p:nvCxnSpPr>
              <p:spPr>
                <a:xfrm>
                  <a:off x="2404997" y="3137254"/>
                  <a:ext cx="2041743" cy="677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>
                  <a:extLst>
                    <a:ext uri="{FF2B5EF4-FFF2-40B4-BE49-F238E27FC236}">
                      <a16:creationId xmlns:a16="http://schemas.microsoft.com/office/drawing/2014/main" id="{67B5557B-5602-2808-BA5F-367A27E1666E}"/>
                    </a:ext>
                  </a:extLst>
                </p:cNvPr>
                <p:cNvCxnSpPr/>
                <p:nvPr/>
              </p:nvCxnSpPr>
              <p:spPr>
                <a:xfrm flipH="1" flipV="1">
                  <a:off x="2379945" y="2918564"/>
                  <a:ext cx="10114" cy="2352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Прямая соединительная линия 16">
                  <a:extLst>
                    <a:ext uri="{FF2B5EF4-FFF2-40B4-BE49-F238E27FC236}">
                      <a16:creationId xmlns:a16="http://schemas.microsoft.com/office/drawing/2014/main" id="{FB9DB9B1-40F0-9360-8057-B36B421A8440}"/>
                    </a:ext>
                  </a:extLst>
                </p:cNvPr>
                <p:cNvCxnSpPr/>
                <p:nvPr/>
              </p:nvCxnSpPr>
              <p:spPr>
                <a:xfrm flipH="1" flipV="1">
                  <a:off x="4446740" y="2898732"/>
                  <a:ext cx="4171" cy="25522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6BDCCD68-B0B2-CFC2-12D9-3ADF45A5CB55}"/>
                  </a:ext>
                </a:extLst>
              </p:cNvPr>
              <p:cNvSpPr/>
              <p:nvPr/>
            </p:nvSpPr>
            <p:spPr>
              <a:xfrm>
                <a:off x="1953890" y="5117513"/>
                <a:ext cx="334033" cy="35608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EC403DC8-DC3B-42EF-2E31-DFE38119AD21}"/>
                  </a:ext>
                </a:extLst>
              </p:cNvPr>
              <p:cNvSpPr/>
              <p:nvPr/>
            </p:nvSpPr>
            <p:spPr>
              <a:xfrm>
                <a:off x="4663848" y="5087594"/>
                <a:ext cx="334034" cy="35231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367D72-5C44-BF01-7B12-FB6DAF95F230}"/>
                  </a:ext>
                </a:extLst>
              </p:cNvPr>
              <p:cNvSpPr txBox="1"/>
              <p:nvPr/>
            </p:nvSpPr>
            <p:spPr>
              <a:xfrm>
                <a:off x="4590776" y="5712119"/>
                <a:ext cx="8944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/>
                  <a:t>-</a:t>
                </a:r>
                <a:r>
                  <a:rPr lang="ru-RU" sz="2800" b="1" dirty="0">
                    <a:solidFill>
                      <a:srgbClr val="FF0000"/>
                    </a:solidFill>
                  </a:rPr>
                  <a:t>и</a:t>
                </a:r>
                <a:r>
                  <a:rPr lang="ru-RU" sz="2800" b="1" dirty="0"/>
                  <a:t>й</a:t>
                </a:r>
                <a:endParaRPr lang="ru-RU" sz="2800" dirty="0"/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CB45F5BA-72F1-7F74-88E4-D7BDD93663CF}"/>
                </a:ext>
              </a:extLst>
            </p:cNvPr>
            <p:cNvGrpSpPr/>
            <p:nvPr/>
          </p:nvGrpSpPr>
          <p:grpSpPr>
            <a:xfrm>
              <a:off x="6357391" y="4810942"/>
              <a:ext cx="4579400" cy="1470509"/>
              <a:chOff x="356355" y="4764830"/>
              <a:chExt cx="5017822" cy="1470509"/>
            </a:xfrm>
          </p:grpSpPr>
          <p:cxnSp>
            <p:nvCxnSpPr>
              <p:cNvPr id="26" name="Прямая со стрелкой 25">
                <a:extLst>
                  <a:ext uri="{FF2B5EF4-FFF2-40B4-BE49-F238E27FC236}">
                    <a16:creationId xmlns:a16="http://schemas.microsoft.com/office/drawing/2014/main" id="{A967E249-CD98-776C-B7D9-D591B98CC9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40323" y="4764830"/>
                <a:ext cx="706541" cy="435539"/>
              </a:xfrm>
              <a:prstGeom prst="straightConnector1">
                <a:avLst/>
              </a:prstGeom>
              <a:ln w="38100">
                <a:solidFill>
                  <a:srgbClr val="9966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 стрелкой 26">
                <a:extLst>
                  <a:ext uri="{FF2B5EF4-FFF2-40B4-BE49-F238E27FC236}">
                    <a16:creationId xmlns:a16="http://schemas.microsoft.com/office/drawing/2014/main" id="{61A59C97-5950-2E21-91CE-FF1709BBA4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81514" y="4805139"/>
                <a:ext cx="756106" cy="395230"/>
              </a:xfrm>
              <a:prstGeom prst="straightConnector1">
                <a:avLst/>
              </a:prstGeom>
              <a:ln w="38100">
                <a:solidFill>
                  <a:srgbClr val="9966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F3CAB6C-0450-B963-7279-EC2169A5F667}"/>
                  </a:ext>
                </a:extLst>
              </p:cNvPr>
              <p:cNvSpPr txBox="1"/>
              <p:nvPr/>
            </p:nvSpPr>
            <p:spPr>
              <a:xfrm>
                <a:off x="1620257" y="5712119"/>
                <a:ext cx="1694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/>
                  <a:t>-</a:t>
                </a:r>
                <a:r>
                  <a:rPr lang="ru-RU" sz="2800" b="1" dirty="0">
                    <a:solidFill>
                      <a:srgbClr val="FF0000"/>
                    </a:solidFill>
                  </a:rPr>
                  <a:t>о</a:t>
                </a:r>
                <a:r>
                  <a:rPr lang="ru-RU" sz="2800" b="1" dirty="0"/>
                  <a:t>й</a:t>
                </a:r>
                <a:endParaRPr lang="ru-RU" sz="2800" dirty="0"/>
              </a:p>
            </p:txBody>
          </p: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CBA41A4-1457-FE92-AEBA-7581F0F05746}"/>
                  </a:ext>
                </a:extLst>
              </p:cNvPr>
              <p:cNvGrpSpPr/>
              <p:nvPr/>
            </p:nvGrpSpPr>
            <p:grpSpPr>
              <a:xfrm>
                <a:off x="356355" y="5251510"/>
                <a:ext cx="2070966" cy="255225"/>
                <a:chOff x="2379945" y="2898732"/>
                <a:chExt cx="2070966" cy="255225"/>
              </a:xfrm>
            </p:grpSpPr>
            <p:cxnSp>
              <p:nvCxnSpPr>
                <p:cNvPr id="37" name="Прямая соединительная линия 36">
                  <a:extLst>
                    <a:ext uri="{FF2B5EF4-FFF2-40B4-BE49-F238E27FC236}">
                      <a16:creationId xmlns:a16="http://schemas.microsoft.com/office/drawing/2014/main" id="{EEE0B49F-AEF8-D842-9590-E6FE86827FAF}"/>
                    </a:ext>
                  </a:extLst>
                </p:cNvPr>
                <p:cNvCxnSpPr/>
                <p:nvPr/>
              </p:nvCxnSpPr>
              <p:spPr>
                <a:xfrm>
                  <a:off x="2404997" y="3137254"/>
                  <a:ext cx="2041743" cy="677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единительная линия 37">
                  <a:extLst>
                    <a:ext uri="{FF2B5EF4-FFF2-40B4-BE49-F238E27FC236}">
                      <a16:creationId xmlns:a16="http://schemas.microsoft.com/office/drawing/2014/main" id="{BD9C7A07-9004-79BE-A1D8-98E4DF9C792C}"/>
                    </a:ext>
                  </a:extLst>
                </p:cNvPr>
                <p:cNvCxnSpPr/>
                <p:nvPr/>
              </p:nvCxnSpPr>
              <p:spPr>
                <a:xfrm flipH="1" flipV="1">
                  <a:off x="2379945" y="2918564"/>
                  <a:ext cx="10114" cy="2352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>
                  <a:extLst>
                    <a:ext uri="{FF2B5EF4-FFF2-40B4-BE49-F238E27FC236}">
                      <a16:creationId xmlns:a16="http://schemas.microsoft.com/office/drawing/2014/main" id="{770B7C23-6D65-9BFB-BC73-495403EB2ABC}"/>
                    </a:ext>
                  </a:extLst>
                </p:cNvPr>
                <p:cNvCxnSpPr/>
                <p:nvPr/>
              </p:nvCxnSpPr>
              <p:spPr>
                <a:xfrm flipH="1" flipV="1">
                  <a:off x="4446740" y="2898732"/>
                  <a:ext cx="4171" cy="25522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Группа 29">
                <a:extLst>
                  <a:ext uri="{FF2B5EF4-FFF2-40B4-BE49-F238E27FC236}">
                    <a16:creationId xmlns:a16="http://schemas.microsoft.com/office/drawing/2014/main" id="{FCD217B5-1918-934D-440A-C9A4E2442604}"/>
                  </a:ext>
                </a:extLst>
              </p:cNvPr>
              <p:cNvGrpSpPr/>
              <p:nvPr/>
            </p:nvGrpSpPr>
            <p:grpSpPr>
              <a:xfrm>
                <a:off x="3099778" y="5240841"/>
                <a:ext cx="2070966" cy="255225"/>
                <a:chOff x="2379945" y="2898732"/>
                <a:chExt cx="2070966" cy="255225"/>
              </a:xfrm>
            </p:grpSpPr>
            <p:cxnSp>
              <p:nvCxnSpPr>
                <p:cNvPr id="34" name="Прямая соединительная линия 33">
                  <a:extLst>
                    <a:ext uri="{FF2B5EF4-FFF2-40B4-BE49-F238E27FC236}">
                      <a16:creationId xmlns:a16="http://schemas.microsoft.com/office/drawing/2014/main" id="{ACDAC47C-8AF3-B80C-DB8F-8A2440D253F3}"/>
                    </a:ext>
                  </a:extLst>
                </p:cNvPr>
                <p:cNvCxnSpPr/>
                <p:nvPr/>
              </p:nvCxnSpPr>
              <p:spPr>
                <a:xfrm>
                  <a:off x="2404997" y="3137254"/>
                  <a:ext cx="2041743" cy="677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Прямая соединительная линия 34">
                  <a:extLst>
                    <a:ext uri="{FF2B5EF4-FFF2-40B4-BE49-F238E27FC236}">
                      <a16:creationId xmlns:a16="http://schemas.microsoft.com/office/drawing/2014/main" id="{CBE8E239-0C56-1AA9-CB20-33D7C50363E5}"/>
                    </a:ext>
                  </a:extLst>
                </p:cNvPr>
                <p:cNvCxnSpPr/>
                <p:nvPr/>
              </p:nvCxnSpPr>
              <p:spPr>
                <a:xfrm flipH="1" flipV="1">
                  <a:off x="2379945" y="2918564"/>
                  <a:ext cx="10114" cy="2352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Прямая соединительная линия 35">
                  <a:extLst>
                    <a:ext uri="{FF2B5EF4-FFF2-40B4-BE49-F238E27FC236}">
                      <a16:creationId xmlns:a16="http://schemas.microsoft.com/office/drawing/2014/main" id="{CB343F1F-0525-4CE3-62A9-49AD351F7B59}"/>
                    </a:ext>
                  </a:extLst>
                </p:cNvPr>
                <p:cNvCxnSpPr/>
                <p:nvPr/>
              </p:nvCxnSpPr>
              <p:spPr>
                <a:xfrm flipH="1" flipV="1">
                  <a:off x="4446740" y="2898732"/>
                  <a:ext cx="4171" cy="25522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6A70F37E-E519-1371-33FE-92A22FB6F9F8}"/>
                  </a:ext>
                </a:extLst>
              </p:cNvPr>
              <p:cNvSpPr/>
              <p:nvPr/>
            </p:nvSpPr>
            <p:spPr>
              <a:xfrm>
                <a:off x="1953890" y="5117513"/>
                <a:ext cx="334033" cy="35608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FB5BEA4E-2DD3-4C6A-FA0F-128E2B1BF8CD}"/>
                  </a:ext>
                </a:extLst>
              </p:cNvPr>
              <p:cNvSpPr/>
              <p:nvPr/>
            </p:nvSpPr>
            <p:spPr>
              <a:xfrm>
                <a:off x="4663848" y="5087594"/>
                <a:ext cx="334034" cy="35231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AEC19FA-90DB-10E2-6B8F-3594EA0D639E}"/>
                  </a:ext>
                </a:extLst>
              </p:cNvPr>
              <p:cNvSpPr txBox="1"/>
              <p:nvPr/>
            </p:nvSpPr>
            <p:spPr>
              <a:xfrm>
                <a:off x="4590776" y="5712119"/>
                <a:ext cx="7834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/>
                  <a:t>-</a:t>
                </a:r>
                <a:r>
                  <a:rPr lang="ru-RU" sz="2800" b="1" dirty="0">
                    <a:solidFill>
                      <a:srgbClr val="FF0000"/>
                    </a:solidFill>
                  </a:rPr>
                  <a:t>е</a:t>
                </a:r>
                <a:r>
                  <a:rPr lang="ru-RU" sz="2800" b="1" dirty="0"/>
                  <a:t>й</a:t>
                </a:r>
                <a:endParaRPr lang="ru-RU" sz="2800" dirty="0"/>
              </a:p>
            </p:txBody>
          </p:sp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04B6AC08-E20A-94C6-6D8B-2D6A044E8BDF}"/>
                </a:ext>
              </a:extLst>
            </p:cNvPr>
            <p:cNvGrpSpPr/>
            <p:nvPr/>
          </p:nvGrpSpPr>
          <p:grpSpPr>
            <a:xfrm>
              <a:off x="3988715" y="523588"/>
              <a:ext cx="3715053" cy="3491968"/>
              <a:chOff x="3257581" y="428975"/>
              <a:chExt cx="3715053" cy="3491968"/>
            </a:xfrm>
          </p:grpSpPr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1DCD553C-BC2B-04EC-E109-D58B5179B371}"/>
                  </a:ext>
                </a:extLst>
              </p:cNvPr>
              <p:cNvSpPr/>
              <p:nvPr/>
            </p:nvSpPr>
            <p:spPr>
              <a:xfrm>
                <a:off x="4196217" y="665249"/>
                <a:ext cx="801665" cy="38377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5007CD-2156-5979-E46D-17517BD30BD6}"/>
                  </a:ext>
                </a:extLst>
              </p:cNvPr>
              <p:cNvSpPr txBox="1"/>
              <p:nvPr/>
            </p:nvSpPr>
            <p:spPr>
              <a:xfrm>
                <a:off x="5166573" y="428975"/>
                <a:ext cx="150416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/>
                  <a:t>прил.</a:t>
                </a:r>
              </a:p>
            </p:txBody>
          </p:sp>
          <p:cxnSp>
            <p:nvCxnSpPr>
              <p:cNvPr id="7" name="Прямая со стрелкой 6">
                <a:extLst>
                  <a:ext uri="{FF2B5EF4-FFF2-40B4-BE49-F238E27FC236}">
                    <a16:creationId xmlns:a16="http://schemas.microsoft.com/office/drawing/2014/main" id="{B71C29DA-C459-FEA4-B800-AFBFB87545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97049" y="1198416"/>
                <a:ext cx="0" cy="608209"/>
              </a:xfrm>
              <a:prstGeom prst="straightConnector1">
                <a:avLst/>
              </a:prstGeom>
              <a:ln w="38100">
                <a:solidFill>
                  <a:schemeClr val="accent4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D506C8-6127-4572-B128-DDD94EA040EF}"/>
                  </a:ext>
                </a:extLst>
              </p:cNvPr>
              <p:cNvSpPr txBox="1"/>
              <p:nvPr/>
            </p:nvSpPr>
            <p:spPr>
              <a:xfrm>
                <a:off x="3775720" y="1638900"/>
                <a:ext cx="31969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000" dirty="0"/>
                  <a:t>как</a:t>
                </a:r>
                <a:r>
                  <a:rPr lang="ru-RU" sz="4000" dirty="0">
                    <a:solidFill>
                      <a:srgbClr val="FF0000"/>
                    </a:solidFill>
                  </a:rPr>
                  <a:t>ой</a:t>
                </a:r>
                <a:r>
                  <a:rPr lang="ru-RU" sz="4000" dirty="0"/>
                  <a:t>?</a:t>
                </a:r>
              </a:p>
            </p:txBody>
          </p:sp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73DE0719-4E3C-965E-2C22-8E8271C4F1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08" t="3333" r="14583" b="10631"/>
              <a:stretch/>
            </p:blipFill>
            <p:spPr>
              <a:xfrm>
                <a:off x="4268736" y="2820436"/>
                <a:ext cx="787672" cy="743322"/>
              </a:xfrm>
              <a:prstGeom prst="rect">
                <a:avLst/>
              </a:prstGeom>
            </p:spPr>
          </p:pic>
          <p:cxnSp>
            <p:nvCxnSpPr>
              <p:cNvPr id="41" name="Прямая со стрелкой 40">
                <a:extLst>
                  <a:ext uri="{FF2B5EF4-FFF2-40B4-BE49-F238E27FC236}">
                    <a16:creationId xmlns:a16="http://schemas.microsoft.com/office/drawing/2014/main" id="{3E938207-2DB4-5DCF-86B3-BE2554D69F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97049" y="2208066"/>
                <a:ext cx="0" cy="608209"/>
              </a:xfrm>
              <a:prstGeom prst="straightConnector1">
                <a:avLst/>
              </a:prstGeom>
              <a:ln w="38100">
                <a:solidFill>
                  <a:schemeClr val="accent4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 стрелкой 41">
                <a:extLst>
                  <a:ext uri="{FF2B5EF4-FFF2-40B4-BE49-F238E27FC236}">
                    <a16:creationId xmlns:a16="http://schemas.microsoft.com/office/drawing/2014/main" id="{DF4A8628-4A63-ABCE-B9EA-4A00C94E37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57581" y="3352321"/>
                <a:ext cx="960078" cy="560753"/>
              </a:xfrm>
              <a:prstGeom prst="straightConnector1">
                <a:avLst/>
              </a:prstGeom>
              <a:ln w="38100">
                <a:solidFill>
                  <a:schemeClr val="accent4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 стрелкой 43">
                <a:extLst>
                  <a:ext uri="{FF2B5EF4-FFF2-40B4-BE49-F238E27FC236}">
                    <a16:creationId xmlns:a16="http://schemas.microsoft.com/office/drawing/2014/main" id="{204BA5AB-38BD-C38F-9550-A8206C313B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5982" y="3360190"/>
                <a:ext cx="960078" cy="560753"/>
              </a:xfrm>
              <a:prstGeom prst="straightConnector1">
                <a:avLst/>
              </a:prstGeom>
              <a:ln w="38100">
                <a:solidFill>
                  <a:schemeClr val="accent4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5D779880-4347-02EA-23CE-D7E629C49EE4}"/>
                </a:ext>
              </a:extLst>
            </p:cNvPr>
            <p:cNvSpPr/>
            <p:nvPr/>
          </p:nvSpPr>
          <p:spPr>
            <a:xfrm>
              <a:off x="1620257" y="4003836"/>
              <a:ext cx="1944027" cy="63003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01116DD5-EF72-A172-494C-3CC6928A0879}"/>
                </a:ext>
              </a:extLst>
            </p:cNvPr>
            <p:cNvSpPr/>
            <p:nvPr/>
          </p:nvSpPr>
          <p:spPr>
            <a:xfrm>
              <a:off x="7312025" y="4153924"/>
              <a:ext cx="1944027" cy="63003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27976B-94E5-CBD9-658A-B406F5075402}"/>
                </a:ext>
              </a:extLst>
            </p:cNvPr>
            <p:cNvSpPr txBox="1"/>
            <p:nvPr/>
          </p:nvSpPr>
          <p:spPr>
            <a:xfrm>
              <a:off x="1992708" y="3910931"/>
              <a:ext cx="1483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м. </a:t>
              </a:r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F3E2EB4-8BC5-5B88-23D3-7D60081BD787}"/>
                </a:ext>
              </a:extLst>
            </p:cNvPr>
            <p:cNvSpPr txBox="1"/>
            <p:nvPr/>
          </p:nvSpPr>
          <p:spPr>
            <a:xfrm>
              <a:off x="7669053" y="4082848"/>
              <a:ext cx="1483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ж. р.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13364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6B9D278-4056-08FE-B978-A0B7348E9D0F}"/>
              </a:ext>
            </a:extLst>
          </p:cNvPr>
          <p:cNvSpPr txBox="1"/>
          <p:nvPr/>
        </p:nvSpPr>
        <p:spPr>
          <a:xfrm>
            <a:off x="1270000" y="1253067"/>
            <a:ext cx="10329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определить падеж имени прилагательного?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DAC716F-8714-E68A-A915-89B2E3010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899398"/>
            <a:ext cx="5848350" cy="2590800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EEAB308-4444-073E-9447-B01A688854BD}"/>
              </a:ext>
            </a:extLst>
          </p:cNvPr>
          <p:cNvGrpSpPr/>
          <p:nvPr/>
        </p:nvGrpSpPr>
        <p:grpSpPr>
          <a:xfrm>
            <a:off x="7240754" y="2075582"/>
            <a:ext cx="4358580" cy="3125068"/>
            <a:chOff x="2728020" y="132482"/>
            <a:chExt cx="4358580" cy="3125068"/>
          </a:xfrm>
        </p:grpSpPr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03A2E3F1-41DB-D7E7-F903-619D75B8361B}"/>
                </a:ext>
              </a:extLst>
            </p:cNvPr>
            <p:cNvCxnSpPr>
              <a:cxnSpLocks/>
            </p:cNvCxnSpPr>
            <p:nvPr/>
          </p:nvCxnSpPr>
          <p:spPr>
            <a:xfrm>
              <a:off x="5598872" y="1186628"/>
              <a:ext cx="501801" cy="437157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BFCE8B13-6E29-DC20-670F-D5E2E49B38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29774" y="1232021"/>
              <a:ext cx="583327" cy="468611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523413A4-CB7C-A76E-4165-CAE2C4399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4" t="3457" r="6024" b="8395"/>
            <a:stretch/>
          </p:blipFill>
          <p:spPr>
            <a:xfrm flipH="1">
              <a:off x="4378972" y="2521893"/>
              <a:ext cx="1023853" cy="735657"/>
            </a:xfrm>
            <a:prstGeom prst="rect">
              <a:avLst/>
            </a:prstGeom>
          </p:spPr>
        </p:pic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508D86D3-9DA2-7F6F-0BEC-E739BB224416}"/>
                </a:ext>
              </a:extLst>
            </p:cNvPr>
            <p:cNvCxnSpPr>
              <a:cxnSpLocks/>
            </p:cNvCxnSpPr>
            <p:nvPr/>
          </p:nvCxnSpPr>
          <p:spPr>
            <a:xfrm>
              <a:off x="4704503" y="1877135"/>
              <a:ext cx="0" cy="579787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35C1E77-2AE6-C232-836A-6B686251B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9469" y="1700632"/>
              <a:ext cx="937131" cy="854766"/>
            </a:xfrm>
            <a:prstGeom prst="rect">
              <a:avLst/>
            </a:prstGeom>
          </p:spPr>
        </p:pic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A7EF1B25-EC06-0D2D-44FC-CE38C773191A}"/>
                </a:ext>
              </a:extLst>
            </p:cNvPr>
            <p:cNvGrpSpPr/>
            <p:nvPr/>
          </p:nvGrpSpPr>
          <p:grpSpPr>
            <a:xfrm>
              <a:off x="4128959" y="132482"/>
              <a:ext cx="1523877" cy="1646089"/>
              <a:chOff x="6343496" y="3847512"/>
              <a:chExt cx="1523877" cy="1646089"/>
            </a:xfrm>
          </p:grpSpPr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D0BAEDD0-0FFD-A46F-67F1-6AC6007163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7" t="4450" r="18542" b="3889"/>
              <a:stretch/>
            </p:blipFill>
            <p:spPr>
              <a:xfrm>
                <a:off x="6439762" y="4365188"/>
                <a:ext cx="1293676" cy="1128413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6892DD1-6318-74AB-06FD-B11A5AF11310}"/>
                  </a:ext>
                </a:extLst>
              </p:cNvPr>
              <p:cNvSpPr txBox="1"/>
              <p:nvPr/>
            </p:nvSpPr>
            <p:spPr>
              <a:xfrm>
                <a:off x="6343496" y="4036583"/>
                <a:ext cx="9261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прил</a:t>
                </a: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729DDFB-C1BD-BD79-D6ED-68D8F22BBCCD}"/>
                  </a:ext>
                </a:extLst>
              </p:cNvPr>
              <p:cNvSpPr txBox="1"/>
              <p:nvPr/>
            </p:nvSpPr>
            <p:spPr>
              <a:xfrm>
                <a:off x="7135999" y="3847512"/>
                <a:ext cx="7313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сущ</a:t>
                </a:r>
                <a:r>
                  <a:rPr lang="ru-RU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E7A49EA-D408-EC3F-6312-6AF3A2138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8" t="3333" r="14583" b="10631"/>
            <a:stretch/>
          </p:blipFill>
          <p:spPr>
            <a:xfrm>
              <a:off x="2728020" y="1778571"/>
              <a:ext cx="787672" cy="743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0590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3E9320-16D3-AAE2-73D4-B8C60B9B7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0"/>
            <a:ext cx="5905500" cy="12192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C2A4E6-2F65-4610-6BB0-ABD229AE6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3" r="3678"/>
          <a:stretch/>
        </p:blipFill>
        <p:spPr>
          <a:xfrm>
            <a:off x="0" y="0"/>
            <a:ext cx="6443932" cy="6324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F9E065-CC3A-F413-B793-7A75BC0566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16"/>
          <a:stretch/>
        </p:blipFill>
        <p:spPr>
          <a:xfrm>
            <a:off x="6286500" y="1219200"/>
            <a:ext cx="59055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76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AF59CA-8EEE-A285-5CF9-E0157BDDE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0"/>
            <a:ext cx="6038850" cy="2686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699C40-456D-60F8-5136-F5F93874E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-152400"/>
            <a:ext cx="607695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7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4DFD5B-CB2E-4CCA-E895-C6E9FDB93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86500" cy="65341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F67B41-CABD-9587-441B-F74029FDA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0"/>
            <a:ext cx="5598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1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9978EA-81FD-5693-20C8-5CD77F214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5359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461113-43D8-ED0B-DEB2-EDDF4E5FB2E2}"/>
              </a:ext>
            </a:extLst>
          </p:cNvPr>
          <p:cNvSpPr txBox="1"/>
          <p:nvPr/>
        </p:nvSpPr>
        <p:spPr>
          <a:xfrm>
            <a:off x="0" y="323850"/>
            <a:ext cx="584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 Русский язык, 4 класс, часть 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E27539-21D2-1166-A42E-0D68D5ECF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024" y="0"/>
            <a:ext cx="6657975" cy="217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413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3279504" y="67270"/>
            <a:ext cx="4947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E99EE6-FE12-DBDA-D3D0-57907F43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484" y="4038601"/>
            <a:ext cx="2841642" cy="28416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740AB4-A1E7-9B9B-D9F3-36B3BDB446B5}"/>
              </a:ext>
            </a:extLst>
          </p:cNvPr>
          <p:cNvSpPr txBox="1"/>
          <p:nvPr/>
        </p:nvSpPr>
        <p:spPr>
          <a:xfrm>
            <a:off x="171451" y="1047750"/>
            <a:ext cx="12192000" cy="517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предложение.</a:t>
            </a:r>
          </a:p>
          <a:p>
            <a:pPr>
              <a:lnSpc>
                <a:spcPct val="150000"/>
              </a:lnSpc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Звезды светились ярко только с одной стороны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небесного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свода.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строки, в которой верно указаны морфологические признаки выделенного прилагательного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ж. р., ед. ч., В. п.;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мн. ч., Р. п.;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м. р., ед. ч., Р. п.</a:t>
            </a:r>
          </a:p>
        </p:txBody>
      </p:sp>
    </p:spTree>
    <p:extLst>
      <p:ext uri="{BB962C8B-B14F-4D97-AF65-F5344CB8AC3E}">
        <p14:creationId xmlns:p14="http://schemas.microsoft.com/office/powerpoint/2010/main" val="4882036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2937936" y="67270"/>
            <a:ext cx="5630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E62A4E-5181-5F20-301A-242AFFD82D02}"/>
              </a:ext>
            </a:extLst>
          </p:cNvPr>
          <p:cNvSpPr txBox="1"/>
          <p:nvPr/>
        </p:nvSpPr>
        <p:spPr>
          <a:xfrm>
            <a:off x="228600" y="1392014"/>
            <a:ext cx="12115800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Звезды светились ярко только с одной стороны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небесного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свода.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DE087-1D05-B4F3-0EC5-371458D003D5}"/>
              </a:ext>
            </a:extLst>
          </p:cNvPr>
          <p:cNvSpPr txBox="1"/>
          <p:nvPr/>
        </p:nvSpPr>
        <p:spPr>
          <a:xfrm>
            <a:off x="2937936" y="2535939"/>
            <a:ext cx="6172200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в форме м. р., ед. ч., Р. п.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87F701-00DD-2C3C-E892-F3BC7E4AED65}"/>
              </a:ext>
            </a:extLst>
          </p:cNvPr>
          <p:cNvSpPr txBox="1"/>
          <p:nvPr/>
        </p:nvSpPr>
        <p:spPr>
          <a:xfrm>
            <a:off x="2937936" y="4279612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небесного свода</a:t>
            </a:r>
          </a:p>
        </p:txBody>
      </p:sp>
      <p:sp>
        <p:nvSpPr>
          <p:cNvPr id="9" name="Стрелка: изогнутая вниз 8">
            <a:extLst>
              <a:ext uri="{FF2B5EF4-FFF2-40B4-BE49-F238E27FC236}">
                <a16:creationId xmlns:a16="http://schemas.microsoft.com/office/drawing/2014/main" id="{0C273551-51F7-DE79-C91C-B6141105E88E}"/>
              </a:ext>
            </a:extLst>
          </p:cNvPr>
          <p:cNvSpPr/>
          <p:nvPr/>
        </p:nvSpPr>
        <p:spPr>
          <a:xfrm flipH="1">
            <a:off x="4019550" y="4069571"/>
            <a:ext cx="1314450" cy="420081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601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3279504" y="67270"/>
            <a:ext cx="4947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E99EE6-FE12-DBDA-D3D0-57907F43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0" y="3238500"/>
            <a:ext cx="3619500" cy="3619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740AB4-A1E7-9B9B-D9F3-36B3BDB446B5}"/>
              </a:ext>
            </a:extLst>
          </p:cNvPr>
          <p:cNvSpPr txBox="1"/>
          <p:nvPr/>
        </p:nvSpPr>
        <p:spPr>
          <a:xfrm>
            <a:off x="800100" y="1362670"/>
            <a:ext cx="108839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Выберите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строки, в которой есть имя прилагательное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рода 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родительном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падеже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морозным утром;</a:t>
            </a: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морозной ночи;</a:t>
            </a: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морозного дня;</a:t>
            </a: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морозному воздуху</a:t>
            </a:r>
          </a:p>
        </p:txBody>
      </p:sp>
    </p:spTree>
    <p:extLst>
      <p:ext uri="{BB962C8B-B14F-4D97-AF65-F5344CB8AC3E}">
        <p14:creationId xmlns:p14="http://schemas.microsoft.com/office/powerpoint/2010/main" val="3645058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7540C0-099E-1296-540D-B303E992E37E}"/>
              </a:ext>
            </a:extLst>
          </p:cNvPr>
          <p:cNvSpPr txBox="1"/>
          <p:nvPr/>
        </p:nvSpPr>
        <p:spPr>
          <a:xfrm>
            <a:off x="1028700" y="1200150"/>
            <a:ext cx="96583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различают разряды прилагательных: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качественные (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 мяч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относительные (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гранитная набережная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притяжательные (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лисья шуба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72184E75-2965-BDA7-B557-A4ADCC50B2D9}"/>
              </a:ext>
            </a:extLst>
          </p:cNvPr>
          <p:cNvGrpSpPr/>
          <p:nvPr/>
        </p:nvGrpSpPr>
        <p:grpSpPr>
          <a:xfrm>
            <a:off x="5077233" y="3517910"/>
            <a:ext cx="6562317" cy="3340090"/>
            <a:chOff x="1438683" y="3425071"/>
            <a:chExt cx="6562317" cy="3340090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9EE7D16A-9A38-6123-0A20-CB47250F8D4C}"/>
                </a:ext>
              </a:extLst>
            </p:cNvPr>
            <p:cNvSpPr/>
            <p:nvPr/>
          </p:nvSpPr>
          <p:spPr>
            <a:xfrm>
              <a:off x="3467100" y="3429000"/>
              <a:ext cx="2495550" cy="100965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898F02-8915-5221-B39C-5038762540C4}"/>
                </a:ext>
              </a:extLst>
            </p:cNvPr>
            <p:cNvSpPr txBox="1"/>
            <p:nvPr/>
          </p:nvSpPr>
          <p:spPr>
            <a:xfrm>
              <a:off x="3981450" y="3518803"/>
              <a:ext cx="1257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 и 4</a:t>
              </a:r>
            </a:p>
          </p:txBody>
        </p: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AC1970E3-A2C4-8FD5-101E-1346B5D86E7C}"/>
                </a:ext>
              </a:extLst>
            </p:cNvPr>
            <p:cNvCxnSpPr/>
            <p:nvPr/>
          </p:nvCxnSpPr>
          <p:spPr>
            <a:xfrm flipH="1">
              <a:off x="2819400" y="4438650"/>
              <a:ext cx="838200" cy="5334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0759E5AC-133C-897D-6FE9-144A221A99BE}"/>
                </a:ext>
              </a:extLst>
            </p:cNvPr>
            <p:cNvCxnSpPr>
              <a:cxnSpLocks/>
            </p:cNvCxnSpPr>
            <p:nvPr/>
          </p:nvCxnSpPr>
          <p:spPr>
            <a:xfrm>
              <a:off x="5676900" y="4438650"/>
              <a:ext cx="838200" cy="5334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8F2DF763-3677-CF48-000C-1B33672F8155}"/>
                </a:ext>
              </a:extLst>
            </p:cNvPr>
            <p:cNvCxnSpPr>
              <a:cxnSpLocks/>
            </p:cNvCxnSpPr>
            <p:nvPr/>
          </p:nvCxnSpPr>
          <p:spPr>
            <a:xfrm>
              <a:off x="4610100" y="4438650"/>
              <a:ext cx="0" cy="85725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67BD5B8-69B6-F6AA-2CF8-DB96ACE3A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5962" y="4972050"/>
              <a:ext cx="857250" cy="68580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84E60973-07E0-BAB4-D877-5270BD498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00" t="10741" r="6111" b="23703"/>
            <a:stretch/>
          </p:blipFill>
          <p:spPr>
            <a:xfrm>
              <a:off x="4119213" y="5355461"/>
              <a:ext cx="1043337" cy="1409700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E355C04B-0D26-3E66-298B-8298FF1532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67" t="8518" r="17000" b="15334"/>
            <a:stretch/>
          </p:blipFill>
          <p:spPr>
            <a:xfrm>
              <a:off x="6638517" y="4849270"/>
              <a:ext cx="1362483" cy="893260"/>
            </a:xfrm>
            <a:prstGeom prst="rect">
              <a:avLst/>
            </a:prstGeom>
          </p:spPr>
        </p:pic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86602675-4325-E607-91CA-BCE70998EC9E}"/>
                </a:ext>
              </a:extLst>
            </p:cNvPr>
            <p:cNvSpPr/>
            <p:nvPr/>
          </p:nvSpPr>
          <p:spPr>
            <a:xfrm>
              <a:off x="1438683" y="3425071"/>
              <a:ext cx="1428749" cy="100965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BA45E8-3C74-EB2E-D4CC-7A96031A1AF1}"/>
                </a:ext>
              </a:extLst>
            </p:cNvPr>
            <p:cNvSpPr txBox="1"/>
            <p:nvPr/>
          </p:nvSpPr>
          <p:spPr>
            <a:xfrm>
              <a:off x="1448615" y="3578708"/>
              <a:ext cx="1557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прил.</a:t>
              </a:r>
            </a:p>
          </p:txBody>
        </p:sp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4C1F8743-2C74-050D-EF21-E0FB752C7775}"/>
                </a:ext>
              </a:extLst>
            </p:cNvPr>
            <p:cNvCxnSpPr>
              <a:cxnSpLocks/>
            </p:cNvCxnSpPr>
            <p:nvPr/>
          </p:nvCxnSpPr>
          <p:spPr>
            <a:xfrm>
              <a:off x="2843212" y="3929896"/>
              <a:ext cx="55024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AE73640-20E9-43B9-8A1E-6C5670CC0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49" y="2940814"/>
            <a:ext cx="39624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52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2937936" y="67270"/>
            <a:ext cx="5630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EB4F63-A3B7-2A5B-233C-51490D7880F9}"/>
              </a:ext>
            </a:extLst>
          </p:cNvPr>
          <p:cNvSpPr txBox="1"/>
          <p:nvPr/>
        </p:nvSpPr>
        <p:spPr>
          <a:xfrm>
            <a:off x="800100" y="1362670"/>
            <a:ext cx="10883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строки, в которой есть имя прилагательное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рода 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родительном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падеже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морозного дня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4748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68D5ED0-A241-40F4-2875-09DC9E7D7704}"/>
              </a:ext>
            </a:extLst>
          </p:cNvPr>
          <p:cNvGrpSpPr/>
          <p:nvPr/>
        </p:nvGrpSpPr>
        <p:grpSpPr>
          <a:xfrm>
            <a:off x="1657350" y="0"/>
            <a:ext cx="8820150" cy="6610350"/>
            <a:chOff x="0" y="0"/>
            <a:chExt cx="7406986" cy="474183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78A538A3-54C2-009B-8B0D-0DC47F682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406986" cy="19812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E1C65E3-F90A-BC64-80B9-55A363720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00" y="1981200"/>
              <a:ext cx="7292686" cy="2760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55687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4BB81A-3504-7077-1861-E200EF2CD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267301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773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761977-F491-B68B-2827-40295C37E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5564914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883556-F5AE-D8D5-0425-A07201427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914" y="57150"/>
            <a:ext cx="6512786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41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755235-4D0A-D952-F6C3-71626C18A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6076950" cy="54673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39378C-6E76-1CA0-A872-504FCBFB2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626" y="38100"/>
            <a:ext cx="6108074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619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58F1C3-207A-8967-8A55-26DD3D70C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1975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08BF89-EACC-C134-706A-01CC398A7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701" y="0"/>
            <a:ext cx="6571999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899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265847-5F96-DFCA-B735-6991CEC8A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0"/>
            <a:ext cx="6345910" cy="5905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30AC42-81A8-55FE-51CA-003FE1956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0"/>
            <a:ext cx="5905500" cy="4533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208201-38FC-1B79-658A-DACE1B9DA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350" y="4438650"/>
            <a:ext cx="607695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330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71B466-0530-C745-06B3-2FA63F607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940" y="142875"/>
            <a:ext cx="5814060" cy="46291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939C16-D783-042F-BB58-C18551532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7794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38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D63C03-CE21-FE17-0C38-3D8E4AA0B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67400" cy="3390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248893-1908-82D9-E4AB-44B439635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886450" cy="40957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CBFB06-0E39-6F7B-4528-94748D6EE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095750"/>
            <a:ext cx="61722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154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77A191-4B05-C233-7CFE-675C6FB0D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9" y="0"/>
            <a:ext cx="6676331" cy="3200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5E6F3A-9BF2-EFAD-D93F-3547D9B0C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3200400"/>
            <a:ext cx="6638230" cy="307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09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255A787-5E12-7197-2398-3DBBF000EAF8}"/>
              </a:ext>
            </a:extLst>
          </p:cNvPr>
          <p:cNvSpPr txBox="1"/>
          <p:nvPr/>
        </p:nvSpPr>
        <p:spPr>
          <a:xfrm>
            <a:off x="762000" y="1047750"/>
            <a:ext cx="9734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прилагательные бывают 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Закружилась листва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Облетевший тополь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серебрист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светел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форме.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6DC4170-3C00-BB68-F369-A991EAC15B72}"/>
              </a:ext>
            </a:extLst>
          </p:cNvPr>
          <p:cNvGrpSpPr/>
          <p:nvPr/>
        </p:nvGrpSpPr>
        <p:grpSpPr>
          <a:xfrm>
            <a:off x="5077233" y="3517910"/>
            <a:ext cx="5175187" cy="2616085"/>
            <a:chOff x="5077233" y="3517910"/>
            <a:chExt cx="5175187" cy="2616085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F77A0CA8-5665-B812-5D71-6394B4E04028}"/>
                </a:ext>
              </a:extLst>
            </p:cNvPr>
            <p:cNvSpPr/>
            <p:nvPr/>
          </p:nvSpPr>
          <p:spPr>
            <a:xfrm>
              <a:off x="7105650" y="3578990"/>
              <a:ext cx="1428749" cy="85725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5FB89AC-9FA2-BC99-78C6-2892765C7747}"/>
                </a:ext>
              </a:extLst>
            </p:cNvPr>
            <p:cNvSpPr txBox="1"/>
            <p:nvPr/>
          </p:nvSpPr>
          <p:spPr>
            <a:xfrm>
              <a:off x="7467600" y="3611642"/>
              <a:ext cx="8066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EE959DAC-1DA4-A938-9625-8A50C485211D}"/>
                </a:ext>
              </a:extLst>
            </p:cNvPr>
            <p:cNvCxnSpPr/>
            <p:nvPr/>
          </p:nvCxnSpPr>
          <p:spPr>
            <a:xfrm flipH="1">
              <a:off x="6457950" y="4531489"/>
              <a:ext cx="838200" cy="5334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B9F849F8-CB27-5106-E762-CEA2F8A43953}"/>
                </a:ext>
              </a:extLst>
            </p:cNvPr>
            <p:cNvCxnSpPr>
              <a:cxnSpLocks/>
            </p:cNvCxnSpPr>
            <p:nvPr/>
          </p:nvCxnSpPr>
          <p:spPr>
            <a:xfrm>
              <a:off x="8367508" y="4531489"/>
              <a:ext cx="838200" cy="5334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C21C8659-74AC-E7DD-61F4-B30DE2E8C3C6}"/>
                </a:ext>
              </a:extLst>
            </p:cNvPr>
            <p:cNvSpPr/>
            <p:nvPr/>
          </p:nvSpPr>
          <p:spPr>
            <a:xfrm>
              <a:off x="5077233" y="3517910"/>
              <a:ext cx="1428749" cy="100965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57932D-89A3-D889-6A33-D3E0CF1A7DC4}"/>
                </a:ext>
              </a:extLst>
            </p:cNvPr>
            <p:cNvSpPr txBox="1"/>
            <p:nvPr/>
          </p:nvSpPr>
          <p:spPr>
            <a:xfrm>
              <a:off x="5087165" y="3671547"/>
              <a:ext cx="1557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прил.</a:t>
              </a:r>
            </a:p>
          </p:txBody>
        </p: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8CF23AF1-1FB3-19DC-71D1-18D52B8CCAC9}"/>
                </a:ext>
              </a:extLst>
            </p:cNvPr>
            <p:cNvCxnSpPr>
              <a:cxnSpLocks/>
            </p:cNvCxnSpPr>
            <p:nvPr/>
          </p:nvCxnSpPr>
          <p:spPr>
            <a:xfrm>
              <a:off x="6481762" y="4022735"/>
              <a:ext cx="55024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D42039F-7D5C-16BC-F063-C34D860AB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61" t="12000" r="25609" b="6800"/>
            <a:stretch/>
          </p:blipFill>
          <p:spPr>
            <a:xfrm>
              <a:off x="5279648" y="4888186"/>
              <a:ext cx="1178302" cy="1245809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D111EBA-82A7-B093-6434-585E06B08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" t="25940" r="5250" b="17717"/>
            <a:stretch/>
          </p:blipFill>
          <p:spPr>
            <a:xfrm>
              <a:off x="8956944" y="5160138"/>
              <a:ext cx="1295476" cy="533400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5589D0-40BD-FBDC-9B0E-12AF11398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6" y="2940814"/>
            <a:ext cx="39624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933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C99A5C-F1BC-7B88-4136-DA17E9128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20196" cy="37528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71F4B6-2100-2A02-1E9A-B20D766EA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25"/>
          <a:stretch/>
        </p:blipFill>
        <p:spPr>
          <a:xfrm>
            <a:off x="6286500" y="0"/>
            <a:ext cx="5905500" cy="3124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5D5D3F-A874-7226-35A6-3B2BFCD09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4410075"/>
            <a:ext cx="6153150" cy="1695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51660B-233B-0185-042D-29CD8C0C0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124200"/>
            <a:ext cx="60198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914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192B7A-D676-6A4D-DCC7-EB218496D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0"/>
            <a:ext cx="8240697" cy="26860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84FB11-CAEC-4430-641E-5CF1E759F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9"/>
          <a:stretch/>
        </p:blipFill>
        <p:spPr>
          <a:xfrm>
            <a:off x="4593182" y="2400300"/>
            <a:ext cx="6941593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710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6E972C-3748-497C-B9C5-124581053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49" y="352425"/>
            <a:ext cx="7412289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927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E0E6CD-4DBA-105C-6FAB-9CDA8A44E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76552" cy="4114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0A9D25-CEE1-13B3-AF35-13E8B7475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007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824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ED89EF-DF65-F12E-59ED-A9FFAFA38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76200"/>
            <a:ext cx="6019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178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FE6CF2-9DE7-7532-8300-0475B8920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0"/>
            <a:ext cx="5609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440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BF5882-D2E0-9B25-C845-21CC36065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6850971" cy="60388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213EB5-8FC1-6827-2526-BDE80F877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928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04540A-C5EF-2ED8-CF7A-3CD7FC889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0"/>
            <a:ext cx="6191250" cy="5238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D6D4DE-95F4-8622-4B8D-55809939B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198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408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62D609-45FD-591F-CC2E-1E69E7CBB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2875"/>
            <a:ext cx="5905500" cy="37147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C7D238-9712-11C4-4EC3-4A90E5E30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44577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18601B-63FB-7471-762D-C5F102158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05300"/>
            <a:ext cx="60198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032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BF9CA2-9CA2-3975-EA4E-28493FF12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0"/>
            <a:ext cx="6038850" cy="25908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A107A7D-B1FD-5038-5AD4-111D1FB9A4BA}"/>
              </a:ext>
            </a:extLst>
          </p:cNvPr>
          <p:cNvGrpSpPr/>
          <p:nvPr/>
        </p:nvGrpSpPr>
        <p:grpSpPr>
          <a:xfrm>
            <a:off x="5924550" y="-38100"/>
            <a:ext cx="6038850" cy="3257550"/>
            <a:chOff x="4819650" y="2152650"/>
            <a:chExt cx="6667500" cy="419100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8273630-225D-7375-52D4-CBC9CB6DA486}"/>
                </a:ext>
              </a:extLst>
            </p:cNvPr>
            <p:cNvSpPr/>
            <p:nvPr/>
          </p:nvSpPr>
          <p:spPr>
            <a:xfrm>
              <a:off x="4819650" y="2152650"/>
              <a:ext cx="6667500" cy="4191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5F909F4-1677-D845-5951-8893A8202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900" y="2286000"/>
              <a:ext cx="6345260" cy="3598426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D6D080-ABBA-5740-0722-DA067CFE5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159" y="3638551"/>
            <a:ext cx="7974782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26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46AC66E-CD5F-7839-D929-8B578A27F199}"/>
              </a:ext>
            </a:extLst>
          </p:cNvPr>
          <p:cNvGrpSpPr/>
          <p:nvPr/>
        </p:nvGrpSpPr>
        <p:grpSpPr>
          <a:xfrm>
            <a:off x="6385620" y="3180482"/>
            <a:ext cx="4358580" cy="3125068"/>
            <a:chOff x="2728020" y="132482"/>
            <a:chExt cx="4358580" cy="3125068"/>
          </a:xfrm>
        </p:grpSpPr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5387C39B-1898-47DE-76C1-E0355105D8F3}"/>
                </a:ext>
              </a:extLst>
            </p:cNvPr>
            <p:cNvCxnSpPr>
              <a:cxnSpLocks/>
            </p:cNvCxnSpPr>
            <p:nvPr/>
          </p:nvCxnSpPr>
          <p:spPr>
            <a:xfrm>
              <a:off x="5598872" y="1186628"/>
              <a:ext cx="501801" cy="437157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B1531C8E-6F75-58DB-3EB2-1C40EA0F8B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29774" y="1232021"/>
              <a:ext cx="583327" cy="468611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68AC244-9248-E3DC-0D4B-4CA64FA71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4" t="3457" r="6024" b="8395"/>
            <a:stretch/>
          </p:blipFill>
          <p:spPr>
            <a:xfrm flipH="1">
              <a:off x="4378972" y="2521893"/>
              <a:ext cx="1023853" cy="735657"/>
            </a:xfrm>
            <a:prstGeom prst="rect">
              <a:avLst/>
            </a:prstGeom>
          </p:spPr>
        </p:pic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625C9CB3-A6F9-BE1F-0291-D861054FCA42}"/>
                </a:ext>
              </a:extLst>
            </p:cNvPr>
            <p:cNvCxnSpPr>
              <a:cxnSpLocks/>
            </p:cNvCxnSpPr>
            <p:nvPr/>
          </p:nvCxnSpPr>
          <p:spPr>
            <a:xfrm>
              <a:off x="4704503" y="1877135"/>
              <a:ext cx="0" cy="579787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DC15E2C-015F-407C-096B-A62D64F46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9469" y="1700632"/>
              <a:ext cx="937131" cy="854766"/>
            </a:xfrm>
            <a:prstGeom prst="rect">
              <a:avLst/>
            </a:prstGeom>
          </p:spPr>
        </p:pic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E3AED9E7-6D7B-0B42-8E0E-F119EEF86513}"/>
                </a:ext>
              </a:extLst>
            </p:cNvPr>
            <p:cNvGrpSpPr/>
            <p:nvPr/>
          </p:nvGrpSpPr>
          <p:grpSpPr>
            <a:xfrm>
              <a:off x="4128959" y="132482"/>
              <a:ext cx="1523877" cy="1646089"/>
              <a:chOff x="6343496" y="3847512"/>
              <a:chExt cx="1523877" cy="1646089"/>
            </a:xfrm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E583F39B-805F-83CB-EE26-5C0BD5B09A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7" t="4450" r="18542" b="3889"/>
              <a:stretch/>
            </p:blipFill>
            <p:spPr>
              <a:xfrm>
                <a:off x="6439762" y="4365188"/>
                <a:ext cx="1293676" cy="1128413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FD1913D-B759-FD3A-9874-869D72D1F5DB}"/>
                  </a:ext>
                </a:extLst>
              </p:cNvPr>
              <p:cNvSpPr txBox="1"/>
              <p:nvPr/>
            </p:nvSpPr>
            <p:spPr>
              <a:xfrm>
                <a:off x="6343496" y="4036583"/>
                <a:ext cx="9261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прил</a:t>
                </a: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49DBC2A-68FF-C7EA-2870-3D40904C40F7}"/>
                  </a:ext>
                </a:extLst>
              </p:cNvPr>
              <p:cNvSpPr txBox="1"/>
              <p:nvPr/>
            </p:nvSpPr>
            <p:spPr>
              <a:xfrm>
                <a:off x="7135999" y="3847512"/>
                <a:ext cx="7313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сущ</a:t>
                </a:r>
                <a:r>
                  <a:rPr lang="ru-RU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D037ED3-DCA9-CA5D-C29C-0EEDD10D9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8" t="3333" r="14583" b="10631"/>
            <a:stretch/>
          </p:blipFill>
          <p:spPr>
            <a:xfrm>
              <a:off x="2728020" y="1778571"/>
              <a:ext cx="787672" cy="74332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506ED66-2ED3-5A92-8D0A-DE1BBB9EBE93}"/>
              </a:ext>
            </a:extLst>
          </p:cNvPr>
          <p:cNvSpPr txBox="1"/>
          <p:nvPr/>
        </p:nvSpPr>
        <p:spPr>
          <a:xfrm>
            <a:off x="819150" y="1276350"/>
            <a:ext cx="9925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прилагательные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зависят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существительных, согласуются с ними, т. е. ставятся в том же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падеже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и существительные, к которым они относятся.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7BE5E99-EFBA-9271-50C4-02146E5D0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3143250"/>
            <a:ext cx="39624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25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555338D-0B24-D47A-E9DE-A548393679AD}"/>
              </a:ext>
            </a:extLst>
          </p:cNvPr>
          <p:cNvGrpSpPr/>
          <p:nvPr/>
        </p:nvGrpSpPr>
        <p:grpSpPr>
          <a:xfrm>
            <a:off x="23813" y="0"/>
            <a:ext cx="12111037" cy="6858000"/>
            <a:chOff x="23813" y="0"/>
            <a:chExt cx="12111037" cy="6858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A8BE815-85E6-D1CE-5EFB-3AA105BA4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50" y="0"/>
              <a:ext cx="6038850" cy="27813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830ECEC-BB14-FD0D-E26F-CFF08DF1E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8850" y="114300"/>
              <a:ext cx="6096000" cy="53340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8A86740-9278-1831-DC39-564DD2C9A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063" y="2466975"/>
              <a:ext cx="6172200" cy="180975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B986F9E-ED61-AA23-F230-1A062C20A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13" y="4210050"/>
              <a:ext cx="5886450" cy="2647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6101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5F42BA-98CA-D043-995D-487E76053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5734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A41470-47C6-7214-BFB0-DEDA45759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1341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907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5B06A0-D30E-81E0-B952-1F9D23AB3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099" y="0"/>
            <a:ext cx="8063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746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F40EAF11-524C-2061-9169-E4C558C01504}"/>
              </a:ext>
            </a:extLst>
          </p:cNvPr>
          <p:cNvGrpSpPr/>
          <p:nvPr/>
        </p:nvGrpSpPr>
        <p:grpSpPr>
          <a:xfrm>
            <a:off x="1047750" y="457200"/>
            <a:ext cx="10763250" cy="5619750"/>
            <a:chOff x="0" y="-228600"/>
            <a:chExt cx="12192000" cy="6896100"/>
          </a:xfrm>
        </p:grpSpPr>
        <p:sp>
          <p:nvSpPr>
            <p:cNvPr id="133" name="Прямоугольник: скругленные углы 132">
              <a:extLst>
                <a:ext uri="{FF2B5EF4-FFF2-40B4-BE49-F238E27FC236}">
                  <a16:creationId xmlns:a16="http://schemas.microsoft.com/office/drawing/2014/main" id="{B6CA3384-E630-849B-8D1E-5F7106B5437C}"/>
                </a:ext>
              </a:extLst>
            </p:cNvPr>
            <p:cNvSpPr/>
            <p:nvPr/>
          </p:nvSpPr>
          <p:spPr>
            <a:xfrm>
              <a:off x="0" y="-228600"/>
              <a:ext cx="12001500" cy="68961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CB168086-04CE-BE83-967C-B075B3E94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9051"/>
              <a:ext cx="12192000" cy="6139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304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7FEDA17-81BE-8F58-D90A-13C8285F5128}"/>
              </a:ext>
            </a:extLst>
          </p:cNvPr>
          <p:cNvGrpSpPr/>
          <p:nvPr/>
        </p:nvGrpSpPr>
        <p:grpSpPr>
          <a:xfrm>
            <a:off x="1238250" y="0"/>
            <a:ext cx="9852862" cy="6425052"/>
            <a:chOff x="1238250" y="0"/>
            <a:chExt cx="9852862" cy="6425052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43654A58-F7D9-9320-B18D-FD17D7122CC0}"/>
                </a:ext>
              </a:extLst>
            </p:cNvPr>
            <p:cNvSpPr/>
            <p:nvPr/>
          </p:nvSpPr>
          <p:spPr>
            <a:xfrm>
              <a:off x="1238250" y="0"/>
              <a:ext cx="9696450" cy="64250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9" name="Группа 78">
              <a:extLst>
                <a:ext uri="{FF2B5EF4-FFF2-40B4-BE49-F238E27FC236}">
                  <a16:creationId xmlns:a16="http://schemas.microsoft.com/office/drawing/2014/main" id="{80E44F04-99AD-BCC1-7049-26E460ACF83B}"/>
                </a:ext>
              </a:extLst>
            </p:cNvPr>
            <p:cNvGrpSpPr/>
            <p:nvPr/>
          </p:nvGrpSpPr>
          <p:grpSpPr>
            <a:xfrm>
              <a:off x="2052531" y="432948"/>
              <a:ext cx="9038581" cy="5741255"/>
              <a:chOff x="2052531" y="432948"/>
              <a:chExt cx="9038581" cy="5741255"/>
            </a:xfrm>
          </p:grpSpPr>
          <p:grpSp>
            <p:nvGrpSpPr>
              <p:cNvPr id="57" name="Группа 56">
                <a:extLst>
                  <a:ext uri="{FF2B5EF4-FFF2-40B4-BE49-F238E27FC236}">
                    <a16:creationId xmlns:a16="http://schemas.microsoft.com/office/drawing/2014/main" id="{F23D2D83-4E60-5422-AD89-1DDBF9BC674F}"/>
                  </a:ext>
                </a:extLst>
              </p:cNvPr>
              <p:cNvGrpSpPr/>
              <p:nvPr/>
            </p:nvGrpSpPr>
            <p:grpSpPr>
              <a:xfrm>
                <a:off x="2052531" y="432948"/>
                <a:ext cx="7749599" cy="4242432"/>
                <a:chOff x="2052531" y="432948"/>
                <a:chExt cx="7749599" cy="4242432"/>
              </a:xfrm>
            </p:grpSpPr>
            <p:grpSp>
              <p:nvGrpSpPr>
                <p:cNvPr id="6" name="Группа 5">
                  <a:extLst>
                    <a:ext uri="{FF2B5EF4-FFF2-40B4-BE49-F238E27FC236}">
                      <a16:creationId xmlns:a16="http://schemas.microsoft.com/office/drawing/2014/main" id="{DBBDEAB0-5246-903C-709A-C042D9698816}"/>
                    </a:ext>
                  </a:extLst>
                </p:cNvPr>
                <p:cNvGrpSpPr/>
                <p:nvPr/>
              </p:nvGrpSpPr>
              <p:grpSpPr>
                <a:xfrm>
                  <a:off x="4384297" y="432948"/>
                  <a:ext cx="3331923" cy="1277655"/>
                  <a:chOff x="4534422" y="2154477"/>
                  <a:chExt cx="3331923" cy="1277655"/>
                </a:xfrm>
              </p:grpSpPr>
              <p:sp>
                <p:nvSpPr>
                  <p:cNvPr id="36" name="Скругленный прямоугольник 4">
                    <a:extLst>
                      <a:ext uri="{FF2B5EF4-FFF2-40B4-BE49-F238E27FC236}">
                        <a16:creationId xmlns:a16="http://schemas.microsoft.com/office/drawing/2014/main" id="{3F5B43FF-7D31-3786-E8EF-6FD9B2B82F8E}"/>
                      </a:ext>
                    </a:extLst>
                  </p:cNvPr>
                  <p:cNvSpPr/>
                  <p:nvPr/>
                </p:nvSpPr>
                <p:spPr>
                  <a:xfrm>
                    <a:off x="4534422" y="2154477"/>
                    <a:ext cx="3331923" cy="1277655"/>
                  </a:xfrm>
                  <a:prstGeom prst="round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accent5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grpSp>
                <p:nvGrpSpPr>
                  <p:cNvPr id="37" name="Группа 36">
                    <a:extLst>
                      <a:ext uri="{FF2B5EF4-FFF2-40B4-BE49-F238E27FC236}">
                        <a16:creationId xmlns:a16="http://schemas.microsoft.com/office/drawing/2014/main" id="{27D3B688-6DCB-E41F-D6E5-8A0FA56C84C2}"/>
                      </a:ext>
                    </a:extLst>
                  </p:cNvPr>
                  <p:cNvGrpSpPr/>
                  <p:nvPr/>
                </p:nvGrpSpPr>
                <p:grpSpPr>
                  <a:xfrm>
                    <a:off x="5022937" y="2400335"/>
                    <a:ext cx="2714753" cy="769441"/>
                    <a:chOff x="4684735" y="371119"/>
                    <a:chExt cx="2714753" cy="769441"/>
                  </a:xfrm>
                </p:grpSpPr>
                <p:sp>
                  <p:nvSpPr>
                    <p:cNvPr id="38" name="Прямоугольник 37">
                      <a:extLst>
                        <a:ext uri="{FF2B5EF4-FFF2-40B4-BE49-F238E27FC236}">
                          <a16:creationId xmlns:a16="http://schemas.microsoft.com/office/drawing/2014/main" id="{36D11E2F-333C-AE24-D02C-74A4927C69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4735" y="551145"/>
                      <a:ext cx="698063" cy="532830"/>
                    </a:xfrm>
                    <a:prstGeom prst="rect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B8C7D123-B7D8-C770-2AF4-BC3D687E61B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82798" y="371119"/>
                      <a:ext cx="2016690" cy="76944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ru-RU" sz="4400" dirty="0"/>
                        <a:t>прил.</a:t>
                      </a:r>
                    </a:p>
                  </p:txBody>
                </p:sp>
              </p:grpSp>
            </p:grpSp>
            <p:cxnSp>
              <p:nvCxnSpPr>
                <p:cNvPr id="8" name="Прямая со стрелкой 7">
                  <a:extLst>
                    <a:ext uri="{FF2B5EF4-FFF2-40B4-BE49-F238E27FC236}">
                      <a16:creationId xmlns:a16="http://schemas.microsoft.com/office/drawing/2014/main" id="{A4745DCF-3DF3-E15C-4742-F4878E878D7E}"/>
                    </a:ext>
                  </a:extLst>
                </p:cNvPr>
                <p:cNvCxnSpPr/>
                <p:nvPr/>
              </p:nvCxnSpPr>
              <p:spPr>
                <a:xfrm flipH="1">
                  <a:off x="4341071" y="2683205"/>
                  <a:ext cx="880772" cy="364075"/>
                </a:xfrm>
                <a:prstGeom prst="straightConnector1">
                  <a:avLst/>
                </a:prstGeom>
                <a:ln w="38100">
                  <a:solidFill>
                    <a:srgbClr val="9966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Прямая со стрелкой 8">
                  <a:extLst>
                    <a:ext uri="{FF2B5EF4-FFF2-40B4-BE49-F238E27FC236}">
                      <a16:creationId xmlns:a16="http://schemas.microsoft.com/office/drawing/2014/main" id="{C9B8CEAC-11FD-9E26-2780-443009354333}"/>
                    </a:ext>
                  </a:extLst>
                </p:cNvPr>
                <p:cNvCxnSpPr/>
                <p:nvPr/>
              </p:nvCxnSpPr>
              <p:spPr>
                <a:xfrm>
                  <a:off x="6411816" y="2665216"/>
                  <a:ext cx="880772" cy="328725"/>
                </a:xfrm>
                <a:prstGeom prst="straightConnector1">
                  <a:avLst/>
                </a:prstGeom>
                <a:ln w="38100">
                  <a:solidFill>
                    <a:srgbClr val="9966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" name="Группа 9">
                  <a:extLst>
                    <a:ext uri="{FF2B5EF4-FFF2-40B4-BE49-F238E27FC236}">
                      <a16:creationId xmlns:a16="http://schemas.microsoft.com/office/drawing/2014/main" id="{8CDC592C-CFE0-3426-9428-FF4EFB6EEEBC}"/>
                    </a:ext>
                  </a:extLst>
                </p:cNvPr>
                <p:cNvGrpSpPr/>
                <p:nvPr/>
              </p:nvGrpSpPr>
              <p:grpSpPr>
                <a:xfrm>
                  <a:off x="2052531" y="2820086"/>
                  <a:ext cx="2070966" cy="425967"/>
                  <a:chOff x="2379945" y="2727990"/>
                  <a:chExt cx="2070966" cy="425967"/>
                </a:xfrm>
              </p:grpSpPr>
              <p:grpSp>
                <p:nvGrpSpPr>
                  <p:cNvPr id="31" name="Группа 30">
                    <a:extLst>
                      <a:ext uri="{FF2B5EF4-FFF2-40B4-BE49-F238E27FC236}">
                        <a16:creationId xmlns:a16="http://schemas.microsoft.com/office/drawing/2014/main" id="{B9448B7D-5BE7-203D-98E8-40560BA9758E}"/>
                      </a:ext>
                    </a:extLst>
                  </p:cNvPr>
                  <p:cNvGrpSpPr/>
                  <p:nvPr/>
                </p:nvGrpSpPr>
                <p:grpSpPr>
                  <a:xfrm>
                    <a:off x="2379945" y="2898732"/>
                    <a:ext cx="2070966" cy="255225"/>
                    <a:chOff x="2379945" y="2898732"/>
                    <a:chExt cx="2070966" cy="255225"/>
                  </a:xfrm>
                </p:grpSpPr>
                <p:cxnSp>
                  <p:nvCxnSpPr>
                    <p:cNvPr id="33" name="Прямая соединительная линия 32">
                      <a:extLst>
                        <a:ext uri="{FF2B5EF4-FFF2-40B4-BE49-F238E27FC236}">
                          <a16:creationId xmlns:a16="http://schemas.microsoft.com/office/drawing/2014/main" id="{93CF718A-6107-9BE8-EC1D-61A14C3A4B9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04997" y="3137254"/>
                      <a:ext cx="2041743" cy="6779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Прямая соединительная линия 33">
                      <a:extLst>
                        <a:ext uri="{FF2B5EF4-FFF2-40B4-BE49-F238E27FC236}">
                          <a16:creationId xmlns:a16="http://schemas.microsoft.com/office/drawing/2014/main" id="{101143AA-4C81-BB3A-C192-992FD8CB9556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2379945" y="2918564"/>
                      <a:ext cx="10114" cy="23522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Прямая соединительная линия 34">
                      <a:extLst>
                        <a:ext uri="{FF2B5EF4-FFF2-40B4-BE49-F238E27FC236}">
                          <a16:creationId xmlns:a16="http://schemas.microsoft.com/office/drawing/2014/main" id="{65F3CD37-1C1D-17BE-41E3-F78FF1985C73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4446740" y="2898732"/>
                      <a:ext cx="4171" cy="25522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2" name="Прямоугольник 31">
                    <a:extLst>
                      <a:ext uri="{FF2B5EF4-FFF2-40B4-BE49-F238E27FC236}">
                        <a16:creationId xmlns:a16="http://schemas.microsoft.com/office/drawing/2014/main" id="{D053CC5D-8664-1815-E973-1D4F126DEE64}"/>
                      </a:ext>
                    </a:extLst>
                  </p:cNvPr>
                  <p:cNvSpPr/>
                  <p:nvPr/>
                </p:nvSpPr>
                <p:spPr>
                  <a:xfrm>
                    <a:off x="3994758" y="2727990"/>
                    <a:ext cx="334033" cy="356084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1" name="Группа 10">
                  <a:extLst>
                    <a:ext uri="{FF2B5EF4-FFF2-40B4-BE49-F238E27FC236}">
                      <a16:creationId xmlns:a16="http://schemas.microsoft.com/office/drawing/2014/main" id="{3E73C35B-7D3A-68FD-A3C5-CD9735C87978}"/>
                    </a:ext>
                  </a:extLst>
                </p:cNvPr>
                <p:cNvGrpSpPr/>
                <p:nvPr/>
              </p:nvGrpSpPr>
              <p:grpSpPr>
                <a:xfrm>
                  <a:off x="7418535" y="2802032"/>
                  <a:ext cx="2070966" cy="404273"/>
                  <a:chOff x="6492654" y="2717552"/>
                  <a:chExt cx="2070966" cy="404273"/>
                </a:xfrm>
              </p:grpSpPr>
              <p:grpSp>
                <p:nvGrpSpPr>
                  <p:cNvPr id="26" name="Группа 25">
                    <a:extLst>
                      <a:ext uri="{FF2B5EF4-FFF2-40B4-BE49-F238E27FC236}">
                        <a16:creationId xmlns:a16="http://schemas.microsoft.com/office/drawing/2014/main" id="{03C561F1-86D3-47C6-26DC-D61FE55B8FD1}"/>
                      </a:ext>
                    </a:extLst>
                  </p:cNvPr>
                  <p:cNvGrpSpPr/>
                  <p:nvPr/>
                </p:nvGrpSpPr>
                <p:grpSpPr>
                  <a:xfrm>
                    <a:off x="6492654" y="2866600"/>
                    <a:ext cx="2070966" cy="255225"/>
                    <a:chOff x="2379945" y="2898732"/>
                    <a:chExt cx="2070966" cy="255225"/>
                  </a:xfrm>
                </p:grpSpPr>
                <p:cxnSp>
                  <p:nvCxnSpPr>
                    <p:cNvPr id="28" name="Прямая соединительная линия 27">
                      <a:extLst>
                        <a:ext uri="{FF2B5EF4-FFF2-40B4-BE49-F238E27FC236}">
                          <a16:creationId xmlns:a16="http://schemas.microsoft.com/office/drawing/2014/main" id="{1421B996-76A0-5E79-7C0E-C79E857BAFA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04997" y="3137254"/>
                      <a:ext cx="2041743" cy="6779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Прямая соединительная линия 28">
                      <a:extLst>
                        <a:ext uri="{FF2B5EF4-FFF2-40B4-BE49-F238E27FC236}">
                          <a16:creationId xmlns:a16="http://schemas.microsoft.com/office/drawing/2014/main" id="{A24066F9-4A15-B751-CCA8-4A0A59776E99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2379945" y="2918564"/>
                      <a:ext cx="10114" cy="23522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Прямая соединительная линия 29">
                      <a:extLst>
                        <a:ext uri="{FF2B5EF4-FFF2-40B4-BE49-F238E27FC236}">
                          <a16:creationId xmlns:a16="http://schemas.microsoft.com/office/drawing/2014/main" id="{FB2A4059-144E-1684-4578-A6C080489C01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4446740" y="2898732"/>
                      <a:ext cx="4171" cy="255225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7" name="Прямоугольник 26">
                    <a:extLst>
                      <a:ext uri="{FF2B5EF4-FFF2-40B4-BE49-F238E27FC236}">
                        <a16:creationId xmlns:a16="http://schemas.microsoft.com/office/drawing/2014/main" id="{FCAB8F09-5E45-7EC4-2BDE-AB169D2FAFE3}"/>
                      </a:ext>
                    </a:extLst>
                  </p:cNvPr>
                  <p:cNvSpPr/>
                  <p:nvPr/>
                </p:nvSpPr>
                <p:spPr>
                  <a:xfrm>
                    <a:off x="8092848" y="2717552"/>
                    <a:ext cx="334033" cy="356084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FA6CA20-564D-6C67-AAA9-79D8DC76D145}"/>
                    </a:ext>
                  </a:extLst>
                </p:cNvPr>
                <p:cNvSpPr txBox="1"/>
                <p:nvPr/>
              </p:nvSpPr>
              <p:spPr>
                <a:xfrm>
                  <a:off x="3537097" y="3179415"/>
                  <a:ext cx="1694400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dirty="0"/>
                    <a:t>-</a:t>
                  </a:r>
                  <a:r>
                    <a:rPr lang="ru-RU" sz="2800" b="1" dirty="0">
                      <a:solidFill>
                        <a:srgbClr val="FF0000"/>
                      </a:solidFill>
                    </a:rPr>
                    <a:t>о</a:t>
                  </a:r>
                  <a:r>
                    <a:rPr lang="ru-RU" sz="2800" dirty="0"/>
                    <a:t>… </a:t>
                  </a:r>
                </a:p>
                <a:p>
                  <a:r>
                    <a:rPr lang="ru-RU" sz="2800" dirty="0"/>
                    <a:t>-</a:t>
                  </a:r>
                  <a:r>
                    <a:rPr lang="ru-RU" sz="2800" b="1" dirty="0">
                      <a:solidFill>
                        <a:srgbClr val="FF0000"/>
                      </a:solidFill>
                    </a:rPr>
                    <a:t>ы</a:t>
                  </a:r>
                  <a:r>
                    <a:rPr lang="ru-RU" sz="2800" dirty="0"/>
                    <a:t>…</a:t>
                  </a:r>
                </a:p>
                <a:p>
                  <a:r>
                    <a:rPr lang="ru-RU" sz="2800" dirty="0"/>
                    <a:t>-</a:t>
                  </a:r>
                  <a:r>
                    <a:rPr lang="ru-RU" sz="2800" b="1" dirty="0">
                      <a:solidFill>
                        <a:srgbClr val="FF0000"/>
                      </a:solidFill>
                    </a:rPr>
                    <a:t>а</a:t>
                  </a:r>
                  <a:r>
                    <a:rPr lang="ru-RU" sz="2800" dirty="0"/>
                    <a:t>…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2B452D7-35D1-3F51-0E59-634DCBE3D4EB}"/>
                    </a:ext>
                  </a:extLst>
                </p:cNvPr>
                <p:cNvSpPr txBox="1"/>
                <p:nvPr/>
              </p:nvSpPr>
              <p:spPr>
                <a:xfrm>
                  <a:off x="9018729" y="3290385"/>
                  <a:ext cx="783401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dirty="0"/>
                    <a:t>-</a:t>
                  </a:r>
                  <a:r>
                    <a:rPr lang="ru-RU" sz="2800" b="1" dirty="0">
                      <a:solidFill>
                        <a:srgbClr val="FF0000"/>
                      </a:solidFill>
                    </a:rPr>
                    <a:t>е</a:t>
                  </a:r>
                  <a:r>
                    <a:rPr lang="ru-RU" sz="2800" dirty="0"/>
                    <a:t>…</a:t>
                  </a:r>
                </a:p>
                <a:p>
                  <a:r>
                    <a:rPr lang="ru-RU" sz="2800" dirty="0"/>
                    <a:t>-</a:t>
                  </a:r>
                  <a:r>
                    <a:rPr lang="ru-RU" sz="2800" b="1" dirty="0">
                      <a:solidFill>
                        <a:srgbClr val="FF0000"/>
                      </a:solidFill>
                    </a:rPr>
                    <a:t>и</a:t>
                  </a:r>
                  <a:r>
                    <a:rPr lang="ru-RU" sz="2800" dirty="0"/>
                    <a:t>…</a:t>
                  </a:r>
                </a:p>
                <a:p>
                  <a:r>
                    <a:rPr lang="ru-RU" sz="2800" dirty="0"/>
                    <a:t>-</a:t>
                  </a:r>
                  <a:r>
                    <a:rPr lang="ru-RU" sz="2800" b="1" dirty="0">
                      <a:solidFill>
                        <a:srgbClr val="FF0000"/>
                      </a:solidFill>
                    </a:rPr>
                    <a:t>я</a:t>
                  </a:r>
                  <a:r>
                    <a:rPr lang="ru-RU" sz="2800" dirty="0"/>
                    <a:t>…</a:t>
                  </a:r>
                </a:p>
              </p:txBody>
            </p:sp>
            <p:cxnSp>
              <p:nvCxnSpPr>
                <p:cNvPr id="14" name="Прямая со стрелкой 13">
                  <a:extLst>
                    <a:ext uri="{FF2B5EF4-FFF2-40B4-BE49-F238E27FC236}">
                      <a16:creationId xmlns:a16="http://schemas.microsoft.com/office/drawing/2014/main" id="{ACE0D713-9CAA-BDBF-2B35-8E665A469A75}"/>
                    </a:ext>
                  </a:extLst>
                </p:cNvPr>
                <p:cNvCxnSpPr/>
                <p:nvPr/>
              </p:nvCxnSpPr>
              <p:spPr>
                <a:xfrm>
                  <a:off x="5710822" y="1710603"/>
                  <a:ext cx="0" cy="475989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Группа 14">
                  <a:extLst>
                    <a:ext uri="{FF2B5EF4-FFF2-40B4-BE49-F238E27FC236}">
                      <a16:creationId xmlns:a16="http://schemas.microsoft.com/office/drawing/2014/main" id="{5DBDA945-1C1A-FC98-26B0-A2795C73D614}"/>
                    </a:ext>
                  </a:extLst>
                </p:cNvPr>
                <p:cNvGrpSpPr/>
                <p:nvPr/>
              </p:nvGrpSpPr>
              <p:grpSpPr>
                <a:xfrm>
                  <a:off x="5221843" y="2216283"/>
                  <a:ext cx="1189973" cy="830997"/>
                  <a:chOff x="4438779" y="1490497"/>
                  <a:chExt cx="1189973" cy="830997"/>
                </a:xfrm>
              </p:grpSpPr>
              <p:sp>
                <p:nvSpPr>
                  <p:cNvPr id="24" name="Скругленный прямоугольник 31">
                    <a:extLst>
                      <a:ext uri="{FF2B5EF4-FFF2-40B4-BE49-F238E27FC236}">
                        <a16:creationId xmlns:a16="http://schemas.microsoft.com/office/drawing/2014/main" id="{3496C3D3-5EE5-BB3C-4E4D-A62570E9F085}"/>
                      </a:ext>
                    </a:extLst>
                  </p:cNvPr>
                  <p:cNvSpPr/>
                  <p:nvPr/>
                </p:nvSpPr>
                <p:spPr>
                  <a:xfrm>
                    <a:off x="4438779" y="1579223"/>
                    <a:ext cx="1189973" cy="600206"/>
                  </a:xfrm>
                  <a:prstGeom prst="round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accent4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F8C33E55-5B72-756D-43F4-A775A9BD1CAC}"/>
                      </a:ext>
                    </a:extLst>
                  </p:cNvPr>
                  <p:cNvSpPr txBox="1"/>
                  <p:nvPr/>
                </p:nvSpPr>
                <p:spPr>
                  <a:xfrm>
                    <a:off x="4757805" y="1490497"/>
                    <a:ext cx="585592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4800" dirty="0"/>
                      <a:t>?</a:t>
                    </a:r>
                  </a:p>
                </p:txBody>
              </p:sp>
            </p:grp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E08A224-EC47-0706-4608-42BF8024180F}"/>
                  </a:ext>
                </a:extLst>
              </p:cNvPr>
              <p:cNvSpPr txBox="1"/>
              <p:nvPr/>
            </p:nvSpPr>
            <p:spPr>
              <a:xfrm>
                <a:off x="8031758" y="4769384"/>
                <a:ext cx="19248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solidFill>
                      <a:srgbClr val="0070C0"/>
                    </a:solidFill>
                  </a:rPr>
                  <a:t>как</a:t>
                </a:r>
                <a:r>
                  <a:rPr lang="ru-RU" sz="3200" b="1" dirty="0">
                    <a:solidFill>
                      <a:srgbClr val="FF0000"/>
                    </a:solidFill>
                  </a:rPr>
                  <a:t>ого</a:t>
                </a:r>
                <a:r>
                  <a:rPr lang="ru-RU" sz="3200" b="1" dirty="0">
                    <a:solidFill>
                      <a:srgbClr val="0070C0"/>
                    </a:solidFill>
                  </a:rPr>
                  <a:t>  ?</a:t>
                </a:r>
              </a:p>
            </p:txBody>
          </p:sp>
          <p:cxnSp>
            <p:nvCxnSpPr>
              <p:cNvPr id="59" name="Прямая со стрелкой 58">
                <a:extLst>
                  <a:ext uri="{FF2B5EF4-FFF2-40B4-BE49-F238E27FC236}">
                    <a16:creationId xmlns:a16="http://schemas.microsoft.com/office/drawing/2014/main" id="{554C75D4-A655-00FC-B5B8-A18DD71B2EC8}"/>
                  </a:ext>
                </a:extLst>
              </p:cNvPr>
              <p:cNvCxnSpPr/>
              <p:nvPr/>
            </p:nvCxnSpPr>
            <p:spPr>
              <a:xfrm flipH="1">
                <a:off x="7740170" y="5241347"/>
                <a:ext cx="880772" cy="364075"/>
              </a:xfrm>
              <a:prstGeom prst="straightConnector1">
                <a:avLst/>
              </a:prstGeom>
              <a:ln w="38100">
                <a:solidFill>
                  <a:srgbClr val="9966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 стрелкой 59">
                <a:extLst>
                  <a:ext uri="{FF2B5EF4-FFF2-40B4-BE49-F238E27FC236}">
                    <a16:creationId xmlns:a16="http://schemas.microsoft.com/office/drawing/2014/main" id="{B906E363-A3AF-8C7C-062B-45845CAB7A97}"/>
                  </a:ext>
                </a:extLst>
              </p:cNvPr>
              <p:cNvCxnSpPr/>
              <p:nvPr/>
            </p:nvCxnSpPr>
            <p:spPr>
              <a:xfrm>
                <a:off x="8994174" y="5259021"/>
                <a:ext cx="880772" cy="328725"/>
              </a:xfrm>
              <a:prstGeom prst="straightConnector1">
                <a:avLst/>
              </a:prstGeom>
              <a:ln w="38100">
                <a:solidFill>
                  <a:srgbClr val="9966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6367D83-7C6D-B419-FAA6-38809CB19467}"/>
                  </a:ext>
                </a:extLst>
              </p:cNvPr>
              <p:cNvSpPr txBox="1"/>
              <p:nvPr/>
            </p:nvSpPr>
            <p:spPr>
              <a:xfrm>
                <a:off x="7269268" y="5650983"/>
                <a:ext cx="15751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го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32BB77C-2DF0-2B8D-72CA-60DC81EBAFB2}"/>
                  </a:ext>
                </a:extLst>
              </p:cNvPr>
              <p:cNvSpPr txBox="1"/>
              <p:nvPr/>
            </p:nvSpPr>
            <p:spPr>
              <a:xfrm>
                <a:off x="9515970" y="5605422"/>
                <a:ext cx="15751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28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го</a:t>
                </a:r>
              </a:p>
            </p:txBody>
          </p:sp>
          <p:sp>
            <p:nvSpPr>
              <p:cNvPr id="65" name="Скругленный прямоугольник 45">
                <a:extLst>
                  <a:ext uri="{FF2B5EF4-FFF2-40B4-BE49-F238E27FC236}">
                    <a16:creationId xmlns:a16="http://schemas.microsoft.com/office/drawing/2014/main" id="{70705FCD-BA6A-2089-1932-5CB5D98A00BC}"/>
                  </a:ext>
                </a:extLst>
              </p:cNvPr>
              <p:cNvSpPr/>
              <p:nvPr/>
            </p:nvSpPr>
            <p:spPr>
              <a:xfrm>
                <a:off x="4095293" y="5541579"/>
                <a:ext cx="964691" cy="49665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657D492-FC84-69D5-46E1-830B5961B2A7}"/>
                  </a:ext>
                </a:extLst>
              </p:cNvPr>
              <p:cNvSpPr txBox="1"/>
              <p:nvPr/>
            </p:nvSpPr>
            <p:spPr>
              <a:xfrm>
                <a:off x="3107149" y="4838610"/>
                <a:ext cx="19248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solidFill>
                      <a:srgbClr val="0070C0"/>
                    </a:solidFill>
                  </a:rPr>
                  <a:t>как</a:t>
                </a:r>
                <a:r>
                  <a:rPr lang="ru-RU" sz="3200" b="1" dirty="0">
                    <a:solidFill>
                      <a:srgbClr val="FF0000"/>
                    </a:solidFill>
                  </a:rPr>
                  <a:t>ой</a:t>
                </a:r>
                <a:r>
                  <a:rPr lang="ru-RU" sz="3200" b="1" dirty="0">
                    <a:solidFill>
                      <a:srgbClr val="0070C0"/>
                    </a:solidFill>
                  </a:rPr>
                  <a:t>  ?</a:t>
                </a:r>
              </a:p>
            </p:txBody>
          </p:sp>
          <p:cxnSp>
            <p:nvCxnSpPr>
              <p:cNvPr id="67" name="Прямая со стрелкой 66">
                <a:extLst>
                  <a:ext uri="{FF2B5EF4-FFF2-40B4-BE49-F238E27FC236}">
                    <a16:creationId xmlns:a16="http://schemas.microsoft.com/office/drawing/2014/main" id="{9CFBB197-BB61-9986-D016-F7515AB026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43653" y="5230868"/>
                <a:ext cx="478785" cy="364075"/>
              </a:xfrm>
              <a:prstGeom prst="straightConnector1">
                <a:avLst/>
              </a:prstGeom>
              <a:ln w="38100">
                <a:solidFill>
                  <a:srgbClr val="9966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 стрелкой 67">
                <a:extLst>
                  <a:ext uri="{FF2B5EF4-FFF2-40B4-BE49-F238E27FC236}">
                    <a16:creationId xmlns:a16="http://schemas.microsoft.com/office/drawing/2014/main" id="{0746C569-9DBA-1289-FFAA-9006ABD1D1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09971" y="5261181"/>
                <a:ext cx="436290" cy="344241"/>
              </a:xfrm>
              <a:prstGeom prst="straightConnector1">
                <a:avLst/>
              </a:prstGeom>
              <a:ln w="38100">
                <a:solidFill>
                  <a:srgbClr val="9966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Скругленный прямоугольник 42">
                <a:extLst>
                  <a:ext uri="{FF2B5EF4-FFF2-40B4-BE49-F238E27FC236}">
                    <a16:creationId xmlns:a16="http://schemas.microsoft.com/office/drawing/2014/main" id="{9DD3E589-5162-2BE3-F6B8-7D6BCC2E341B}"/>
                  </a:ext>
                </a:extLst>
              </p:cNvPr>
              <p:cNvSpPr/>
              <p:nvPr/>
            </p:nvSpPr>
            <p:spPr>
              <a:xfrm>
                <a:off x="2423265" y="5462538"/>
                <a:ext cx="964691" cy="49665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FFFDA14-27F1-C7F1-41FB-D24027682B0E}"/>
                  </a:ext>
                </a:extLst>
              </p:cNvPr>
              <p:cNvSpPr txBox="1"/>
              <p:nvPr/>
            </p:nvSpPr>
            <p:spPr>
              <a:xfrm>
                <a:off x="2469139" y="5435975"/>
                <a:ext cx="9912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/>
                  <a:t>м. р.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A7DBD7B-07C0-9553-4CCA-4BA199EAC7B3}"/>
                  </a:ext>
                </a:extLst>
              </p:cNvPr>
              <p:cNvSpPr txBox="1"/>
              <p:nvPr/>
            </p:nvSpPr>
            <p:spPr>
              <a:xfrm>
                <a:off x="4117828" y="5515016"/>
                <a:ext cx="9912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/>
                  <a:t>ж. р.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36159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5B06A0-D30E-81E0-B952-1F9D23AB3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15050" cy="520065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54E5B42-44A9-0FD4-DAFF-7CA1E1518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2875"/>
            <a:ext cx="61341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323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539F9616-859C-D309-216B-14A84BF1CA35}"/>
              </a:ext>
            </a:extLst>
          </p:cNvPr>
          <p:cNvGrpSpPr/>
          <p:nvPr/>
        </p:nvGrpSpPr>
        <p:grpSpPr>
          <a:xfrm>
            <a:off x="2800350" y="0"/>
            <a:ext cx="5372100" cy="7067550"/>
            <a:chOff x="0" y="0"/>
            <a:chExt cx="5745370" cy="7788678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7901847-5430-0D2A-018F-98FF55A62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0833"/>
            <a:stretch/>
          </p:blipFill>
          <p:spPr>
            <a:xfrm>
              <a:off x="0" y="0"/>
              <a:ext cx="5652977" cy="5429250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06708B41-111C-1F10-A30E-A68168B65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334000"/>
              <a:ext cx="5745370" cy="24546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8787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1BB0A69-E515-30F6-9732-552CBF72BC3A}"/>
              </a:ext>
            </a:extLst>
          </p:cNvPr>
          <p:cNvSpPr/>
          <p:nvPr/>
        </p:nvSpPr>
        <p:spPr>
          <a:xfrm>
            <a:off x="1209425" y="2014835"/>
            <a:ext cx="94683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Разбор имени прилагательного</a:t>
            </a:r>
          </a:p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как части речи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09726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563705-F942-8CCE-D84C-FC28E55DD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0"/>
            <a:ext cx="6038850" cy="1047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48E6B3-D71F-DDCA-188D-DD5F92A58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1047750"/>
            <a:ext cx="6096000" cy="29908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E0FB7A-47C4-CAE4-7BE5-2EBD22327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5725"/>
            <a:ext cx="5962650" cy="5105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BDED80-DE8E-2D7F-8D59-34BAED2EA7DB}"/>
              </a:ext>
            </a:extLst>
          </p:cNvPr>
          <p:cNvSpPr txBox="1"/>
          <p:nvPr/>
        </p:nvSpPr>
        <p:spPr>
          <a:xfrm>
            <a:off x="247650" y="5581650"/>
            <a:ext cx="584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 Русский язык, 3 класс, часть 2</a:t>
            </a:r>
          </a:p>
        </p:txBody>
      </p:sp>
    </p:spTree>
    <p:extLst>
      <p:ext uri="{BB962C8B-B14F-4D97-AF65-F5344CB8AC3E}">
        <p14:creationId xmlns:p14="http://schemas.microsoft.com/office/powerpoint/2010/main" val="13369386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F30D4E-C397-AD70-EDD1-993509835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5" y="161925"/>
            <a:ext cx="6038850" cy="16573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44E2CB-4941-4128-3775-9611AE234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2990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208DF1-360D-1529-188B-AFC719A9606B}"/>
              </a:ext>
            </a:extLst>
          </p:cNvPr>
          <p:cNvSpPr txBox="1"/>
          <p:nvPr/>
        </p:nvSpPr>
        <p:spPr>
          <a:xfrm>
            <a:off x="123825" y="3376582"/>
            <a:ext cx="469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 Русский язык, 3 класс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C9705-E314-5F7A-1A3E-6132059A5AAA}"/>
              </a:ext>
            </a:extLst>
          </p:cNvPr>
          <p:cNvSpPr txBox="1"/>
          <p:nvPr/>
        </p:nvSpPr>
        <p:spPr>
          <a:xfrm>
            <a:off x="6848475" y="1966882"/>
            <a:ext cx="469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 Русский язык, 4 класс</a:t>
            </a:r>
          </a:p>
        </p:txBody>
      </p:sp>
    </p:spTree>
    <p:extLst>
      <p:ext uri="{BB962C8B-B14F-4D97-AF65-F5344CB8AC3E}">
        <p14:creationId xmlns:p14="http://schemas.microsoft.com/office/powerpoint/2010/main" val="2406874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D74A2E7-4B98-630A-8A9D-BDF09ACF71C2}"/>
              </a:ext>
            </a:extLst>
          </p:cNvPr>
          <p:cNvGrpSpPr/>
          <p:nvPr/>
        </p:nvGrpSpPr>
        <p:grpSpPr>
          <a:xfrm>
            <a:off x="768350" y="1417078"/>
            <a:ext cx="10172702" cy="2803273"/>
            <a:chOff x="558800" y="1093228"/>
            <a:chExt cx="10172702" cy="280327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EB20C7-C6B2-55DA-5043-AECFE22E2279}"/>
                </a:ext>
              </a:extLst>
            </p:cNvPr>
            <p:cNvSpPr txBox="1"/>
            <p:nvPr/>
          </p:nvSpPr>
          <p:spPr>
            <a:xfrm>
              <a:off x="558800" y="2095500"/>
              <a:ext cx="4432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Слова - названия</a:t>
              </a: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0FFF5538-55EF-B5AD-AD7D-EEC648FCD3F1}"/>
                </a:ext>
              </a:extLst>
            </p:cNvPr>
            <p:cNvCxnSpPr/>
            <p:nvPr/>
          </p:nvCxnSpPr>
          <p:spPr>
            <a:xfrm flipV="1">
              <a:off x="3975100" y="1498600"/>
              <a:ext cx="1117600" cy="92006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52707F58-43F9-888C-A83B-B843E4F80192}"/>
                </a:ext>
              </a:extLst>
            </p:cNvPr>
            <p:cNvCxnSpPr>
              <a:cxnSpLocks/>
            </p:cNvCxnSpPr>
            <p:nvPr/>
          </p:nvCxnSpPr>
          <p:spPr>
            <a:xfrm>
              <a:off x="4127500" y="2571065"/>
              <a:ext cx="1320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D263722E-0CEE-53A2-34BD-475BFF0358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89400" y="2684682"/>
              <a:ext cx="1117600" cy="92006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CA0FCE-E4F8-70EA-B431-70C013A28E05}"/>
                </a:ext>
              </a:extLst>
            </p:cNvPr>
            <p:cNvSpPr txBox="1"/>
            <p:nvPr/>
          </p:nvSpPr>
          <p:spPr>
            <a:xfrm>
              <a:off x="5092700" y="1093228"/>
              <a:ext cx="439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предметов и явлений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BA38E4-464E-248B-BC0E-44FD58800DDC}"/>
                </a:ext>
              </a:extLst>
            </p:cNvPr>
            <p:cNvSpPr txBox="1"/>
            <p:nvPr/>
          </p:nvSpPr>
          <p:spPr>
            <a:xfrm>
              <a:off x="5448302" y="2171699"/>
              <a:ext cx="5283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признаков предметов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C1EF6A-FCA9-55D7-CC35-926D8A41696E}"/>
                </a:ext>
              </a:extLst>
            </p:cNvPr>
            <p:cNvSpPr txBox="1"/>
            <p:nvPr/>
          </p:nvSpPr>
          <p:spPr>
            <a:xfrm>
              <a:off x="5448302" y="3250170"/>
              <a:ext cx="5283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действий предметов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D862FF1-131E-9F6A-B120-B9C56B4D81C6}"/>
              </a:ext>
            </a:extLst>
          </p:cNvPr>
          <p:cNvSpPr txBox="1"/>
          <p:nvPr/>
        </p:nvSpPr>
        <p:spPr>
          <a:xfrm>
            <a:off x="7086600" y="5612370"/>
            <a:ext cx="443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 Русский язык, 1 класс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1EBC3C-B181-7ACE-F118-A981D0526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7470"/>
            <a:ext cx="3793067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873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EBEFB2-91EF-903C-F08C-38981120C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72200" cy="4229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493FF0-AB9E-F950-5B5D-01E069F00BDD}"/>
              </a:ext>
            </a:extLst>
          </p:cNvPr>
          <p:cNvSpPr txBox="1"/>
          <p:nvPr/>
        </p:nvSpPr>
        <p:spPr>
          <a:xfrm>
            <a:off x="247650" y="5581650"/>
            <a:ext cx="584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 Русский язык, 3 класс, часть 2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4F50E6-1D8C-5B39-1E6D-02C3985C6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4"/>
          <a:stretch/>
        </p:blipFill>
        <p:spPr>
          <a:xfrm>
            <a:off x="6172200" y="-152400"/>
            <a:ext cx="6019800" cy="23812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F3AB87-373C-787B-1BF4-D9DADA710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362200"/>
            <a:ext cx="6153150" cy="3733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7ECA94-04C4-74A5-C2ED-FBE19F4607AD}"/>
              </a:ext>
            </a:extLst>
          </p:cNvPr>
          <p:cNvSpPr txBox="1"/>
          <p:nvPr/>
        </p:nvSpPr>
        <p:spPr>
          <a:xfrm>
            <a:off x="6419850" y="5829240"/>
            <a:ext cx="584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 Русский язык, 4 класс, часть 2</a:t>
            </a:r>
          </a:p>
        </p:txBody>
      </p:sp>
    </p:spTree>
    <p:extLst>
      <p:ext uri="{BB962C8B-B14F-4D97-AF65-F5344CB8AC3E}">
        <p14:creationId xmlns:p14="http://schemas.microsoft.com/office/powerpoint/2010/main" val="36070799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8427BC-3665-2CD4-8BA0-B212F7DF1874}"/>
              </a:ext>
            </a:extLst>
          </p:cNvPr>
          <p:cNvSpPr/>
          <p:nvPr/>
        </p:nvSpPr>
        <p:spPr>
          <a:xfrm>
            <a:off x="2383753" y="1240135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внимание!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7FA219-507B-94DB-9391-AFEE604BCFC9}"/>
              </a:ext>
            </a:extLst>
          </p:cNvPr>
          <p:cNvSpPr txBox="1"/>
          <p:nvPr/>
        </p:nvSpPr>
        <p:spPr>
          <a:xfrm>
            <a:off x="626533" y="2641600"/>
            <a:ext cx="8856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и замечания можно присылать на электронную почту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sinyavskayaalena@gmail.com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55A138-9339-FE4F-DFAE-E533D47C6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47" y="2781300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44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AF98E57-E1E4-6C5E-036F-CF0EBB8FDC9B}"/>
              </a:ext>
            </a:extLst>
          </p:cNvPr>
          <p:cNvGrpSpPr/>
          <p:nvPr/>
        </p:nvGrpSpPr>
        <p:grpSpPr>
          <a:xfrm>
            <a:off x="0" y="0"/>
            <a:ext cx="12172948" cy="6858000"/>
            <a:chOff x="0" y="0"/>
            <a:chExt cx="12172948" cy="685800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ECCD253-F605-3426-0E62-6F16054FE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1776" y="0"/>
              <a:ext cx="5341172" cy="68580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0394C11-35D4-3E52-7772-3D722371F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2" y="0"/>
              <a:ext cx="4876798" cy="4668006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E50B210-BB0D-05EC-7926-62F85CDA6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860054"/>
              <a:ext cx="5643192" cy="2997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0322929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75950</TotalTime>
  <Words>893</Words>
  <Application>Microsoft Office PowerPoint</Application>
  <PresentationFormat>Широкоэкранный</PresentationFormat>
  <Paragraphs>177</Paragraphs>
  <Slides>81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81</vt:i4>
      </vt:variant>
    </vt:vector>
  </HeadingPairs>
  <TitlesOfParts>
    <vt:vector size="87" baseType="lpstr">
      <vt:lpstr>Arial</vt:lpstr>
      <vt:lpstr>Calibri</vt:lpstr>
      <vt:lpstr>Calibri Light</vt:lpstr>
      <vt:lpstr>Times New Roman</vt:lpstr>
      <vt:lpstr>1_Тема Office</vt:lpstr>
      <vt:lpstr>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Фомина Светлана Анатольевна</dc:creator>
  <cp:lastModifiedBy>CNPPM-1</cp:lastModifiedBy>
  <cp:revision>66</cp:revision>
  <cp:lastPrinted>2022-01-13T14:31:19Z</cp:lastPrinted>
  <dcterms:created xsi:type="dcterms:W3CDTF">2022-01-13T13:40:39Z</dcterms:created>
  <dcterms:modified xsi:type="dcterms:W3CDTF">2024-02-29T06:04:50Z</dcterms:modified>
</cp:coreProperties>
</file>