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00" r:id="rId2"/>
    <p:sldId id="375" r:id="rId3"/>
    <p:sldId id="524" r:id="rId4"/>
    <p:sldId id="592" r:id="rId5"/>
    <p:sldId id="593" r:id="rId6"/>
    <p:sldId id="594" r:id="rId7"/>
    <p:sldId id="583" r:id="rId8"/>
    <p:sldId id="584" r:id="rId9"/>
    <p:sldId id="585" r:id="rId10"/>
    <p:sldId id="586" r:id="rId11"/>
    <p:sldId id="587" r:id="rId12"/>
    <p:sldId id="588" r:id="rId13"/>
    <p:sldId id="589" r:id="rId14"/>
    <p:sldId id="590" r:id="rId15"/>
    <p:sldId id="591" r:id="rId16"/>
    <p:sldId id="520" r:id="rId17"/>
    <p:sldId id="521" r:id="rId18"/>
    <p:sldId id="575" r:id="rId19"/>
    <p:sldId id="576" r:id="rId20"/>
    <p:sldId id="560" r:id="rId21"/>
    <p:sldId id="378" r:id="rId22"/>
    <p:sldId id="582" r:id="rId23"/>
    <p:sldId id="384" r:id="rId24"/>
    <p:sldId id="526" r:id="rId25"/>
    <p:sldId id="402" r:id="rId26"/>
    <p:sldId id="595" r:id="rId27"/>
    <p:sldId id="387" r:id="rId28"/>
    <p:sldId id="525" r:id="rId29"/>
    <p:sldId id="527" r:id="rId30"/>
    <p:sldId id="470" r:id="rId31"/>
    <p:sldId id="469" r:id="rId32"/>
    <p:sldId id="471" r:id="rId33"/>
    <p:sldId id="419" r:id="rId34"/>
    <p:sldId id="581" r:id="rId35"/>
    <p:sldId id="472" r:id="rId36"/>
    <p:sldId id="473" r:id="rId37"/>
    <p:sldId id="474" r:id="rId38"/>
    <p:sldId id="475" r:id="rId39"/>
    <p:sldId id="476" r:id="rId40"/>
    <p:sldId id="477" r:id="rId41"/>
    <p:sldId id="478" r:id="rId42"/>
    <p:sldId id="479" r:id="rId43"/>
    <p:sldId id="480" r:id="rId44"/>
    <p:sldId id="481" r:id="rId45"/>
    <p:sldId id="482" r:id="rId46"/>
    <p:sldId id="483" r:id="rId47"/>
    <p:sldId id="425" r:id="rId48"/>
    <p:sldId id="580" r:id="rId49"/>
    <p:sldId id="486" r:id="rId50"/>
    <p:sldId id="489" r:id="rId51"/>
    <p:sldId id="490" r:id="rId52"/>
    <p:sldId id="617" r:id="rId53"/>
    <p:sldId id="491" r:id="rId54"/>
    <p:sldId id="492" r:id="rId55"/>
    <p:sldId id="493" r:id="rId56"/>
    <p:sldId id="494" r:id="rId57"/>
    <p:sldId id="495" r:id="rId58"/>
    <p:sldId id="496" r:id="rId59"/>
    <p:sldId id="597" r:id="rId60"/>
    <p:sldId id="498" r:id="rId61"/>
    <p:sldId id="499" r:id="rId62"/>
    <p:sldId id="501" r:id="rId63"/>
    <p:sldId id="500" r:id="rId64"/>
    <p:sldId id="502" r:id="rId65"/>
    <p:sldId id="598" r:id="rId66"/>
    <p:sldId id="503" r:id="rId67"/>
    <p:sldId id="504" r:id="rId68"/>
    <p:sldId id="599" r:id="rId69"/>
    <p:sldId id="505" r:id="rId70"/>
    <p:sldId id="506" r:id="rId71"/>
    <p:sldId id="507" r:id="rId72"/>
    <p:sldId id="508" r:id="rId73"/>
    <p:sldId id="404" r:id="rId74"/>
    <p:sldId id="382" r:id="rId75"/>
    <p:sldId id="509" r:id="rId76"/>
    <p:sldId id="510" r:id="rId77"/>
    <p:sldId id="397" r:id="rId78"/>
    <p:sldId id="398" r:id="rId79"/>
    <p:sldId id="383" r:id="rId80"/>
    <p:sldId id="399" r:id="rId81"/>
    <p:sldId id="400" r:id="rId82"/>
    <p:sldId id="385" r:id="rId83"/>
    <p:sldId id="511" r:id="rId84"/>
    <p:sldId id="512" r:id="rId85"/>
    <p:sldId id="513" r:id="rId86"/>
    <p:sldId id="514" r:id="rId87"/>
    <p:sldId id="515" r:id="rId88"/>
    <p:sldId id="516" r:id="rId89"/>
    <p:sldId id="517" r:id="rId90"/>
    <p:sldId id="518" r:id="rId91"/>
    <p:sldId id="600" r:id="rId92"/>
    <p:sldId id="602" r:id="rId93"/>
    <p:sldId id="603" r:id="rId94"/>
    <p:sldId id="604" r:id="rId95"/>
    <p:sldId id="605" r:id="rId96"/>
    <p:sldId id="606" r:id="rId97"/>
    <p:sldId id="607" r:id="rId98"/>
    <p:sldId id="608" r:id="rId99"/>
    <p:sldId id="609" r:id="rId100"/>
    <p:sldId id="610" r:id="rId101"/>
    <p:sldId id="611" r:id="rId102"/>
    <p:sldId id="612" r:id="rId103"/>
    <p:sldId id="613" r:id="rId104"/>
    <p:sldId id="614" r:id="rId105"/>
    <p:sldId id="522" r:id="rId106"/>
    <p:sldId id="523" r:id="rId107"/>
    <p:sldId id="577" r:id="rId108"/>
    <p:sldId id="578" r:id="rId109"/>
    <p:sldId id="484" r:id="rId110"/>
    <p:sldId id="418" r:id="rId111"/>
    <p:sldId id="596" r:id="rId112"/>
    <p:sldId id="485" r:id="rId113"/>
    <p:sldId id="601" r:id="rId114"/>
    <p:sldId id="426" r:id="rId115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151" autoAdjust="0"/>
    <p:restoredTop sz="94660"/>
  </p:normalViewPr>
  <p:slideViewPr>
    <p:cSldViewPr snapToGrid="0">
      <p:cViewPr varScale="1">
        <p:scale>
          <a:sx n="45" d="100"/>
          <a:sy n="45" d="100"/>
        </p:scale>
        <p:origin x="60" y="3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heme" Target="theme/theme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495794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2321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8738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408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07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5574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438609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77088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47391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71805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07461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E96F0B-EFA5-42E9-A775-011AFA926B06}" type="datetimeFigureOut">
              <a:rPr lang="ru-RU" smtClean="0"/>
              <a:pPr/>
              <a:t>03.02.2024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AB169C-1499-470F-A434-F98E1C5BD522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8862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76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2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png"/><Relationship Id="rId2" Type="http://schemas.openxmlformats.org/officeDocument/2006/relationships/hyperlink" Target="mailto:sinyavskayaalena@gmail.com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eb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web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30.webp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ebp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jp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9059897-7318-410C-BC14-637B463F1286}"/>
              </a:ext>
            </a:extLst>
          </p:cNvPr>
          <p:cNvSpPr txBox="1"/>
          <p:nvPr/>
        </p:nvSpPr>
        <p:spPr>
          <a:xfrm>
            <a:off x="1542473" y="2521059"/>
            <a:ext cx="84134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F43D8A-806D-4B5D-9E7C-5646B2F53584}"/>
              </a:ext>
            </a:extLst>
          </p:cNvPr>
          <p:cNvSpPr txBox="1"/>
          <p:nvPr/>
        </p:nvSpPr>
        <p:spPr>
          <a:xfrm>
            <a:off x="1002590" y="4446941"/>
            <a:ext cx="93384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Занятие 3.  Имя существительное. Непостоянные морфологические признаки.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2BA1B2-3773-E05D-2B80-91E321F6CF11}"/>
              </a:ext>
            </a:extLst>
          </p:cNvPr>
          <p:cNvSpPr txBox="1"/>
          <p:nvPr/>
        </p:nvSpPr>
        <p:spPr>
          <a:xfrm>
            <a:off x="5613400" y="5530777"/>
            <a:ext cx="636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Синявская Елена Валентиновна, учитель начальных классов,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Регионального методического актива  </a:t>
            </a:r>
          </a:p>
        </p:txBody>
      </p:sp>
    </p:spTree>
    <p:extLst>
      <p:ext uri="{BB962C8B-B14F-4D97-AF65-F5344CB8AC3E}">
        <p14:creationId xmlns:p14="http://schemas.microsoft.com/office/powerpoint/2010/main" val="4997613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C57C2A-5E05-2B17-92FF-9C263361C2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5943600" cy="2952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C64B7E-D5F9-6207-62C6-CF56BC4AD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32385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609BC0C-B818-448D-B751-C92AFE66B4B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66"/>
          <a:stretch/>
        </p:blipFill>
        <p:spPr>
          <a:xfrm>
            <a:off x="152400" y="3238500"/>
            <a:ext cx="5689600" cy="19621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26F383C-7E14-D90F-49D4-2DF584FEC0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3429000"/>
            <a:ext cx="60960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885569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C1644C-9F7C-7614-1898-6354E29490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585497" cy="3429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86D2AE-A72A-1CEE-E59A-CBC7DA882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8225" y="0"/>
            <a:ext cx="5711771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54992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3A3C7A-0A63-0965-3EF7-0EE099213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24650" cy="58725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5695E4A-4A42-5B70-3E27-9B13E08E4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9400" y="0"/>
            <a:ext cx="556260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2371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59BEE0A-FC83-C212-1DA0-9B3DA2186A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80810" cy="3600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8C072BE-9F2F-D197-25E6-C545D4D22E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0" y="0"/>
            <a:ext cx="5966460" cy="4962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62955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558CCE-E501-4988-9D65-FA708D4DCE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33350"/>
            <a:ext cx="7516785" cy="587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004772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1A606A-5DC9-177B-4940-B6D9756FFC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8443" y="0"/>
            <a:ext cx="53551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154874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4465"/>
            <a:ext cx="3619500" cy="361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3724004" y="1190685"/>
            <a:ext cx="806159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Выберите номер ряда, в котором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употребляются 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винительном падеже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через дорогу, к роще, в доме, другом;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без пальто, под столом, по стене, на маму;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сквозь чащу, через мост, в дверь, на сестру</a:t>
            </a:r>
          </a:p>
        </p:txBody>
      </p:sp>
    </p:spTree>
    <p:extLst>
      <p:ext uri="{BB962C8B-B14F-4D97-AF65-F5344CB8AC3E}">
        <p14:creationId xmlns:p14="http://schemas.microsoft.com/office/powerpoint/2010/main" val="1441371327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FEF464-9F4A-BB15-F402-D3832AF5821A}"/>
              </a:ext>
            </a:extLst>
          </p:cNvPr>
          <p:cNvSpPr txBox="1"/>
          <p:nvPr/>
        </p:nvSpPr>
        <p:spPr>
          <a:xfrm>
            <a:off x="1428750" y="1366897"/>
            <a:ext cx="96202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ряда, в котором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употребляются 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винительном падеже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7071DD-5A1D-4064-C8F8-B6B85ABC505E}"/>
              </a:ext>
            </a:extLst>
          </p:cNvPr>
          <p:cNvSpPr txBox="1"/>
          <p:nvPr/>
        </p:nvSpPr>
        <p:spPr>
          <a:xfrm>
            <a:off x="1600200" y="2915662"/>
            <a:ext cx="91630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сквозь чащу, через мост, в дверь, на сестру</a:t>
            </a:r>
          </a:p>
        </p:txBody>
      </p:sp>
    </p:spTree>
    <p:extLst>
      <p:ext uri="{BB962C8B-B14F-4D97-AF65-F5344CB8AC3E}">
        <p14:creationId xmlns:p14="http://schemas.microsoft.com/office/powerpoint/2010/main" val="165861130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4465"/>
            <a:ext cx="3619500" cy="3619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2ACA1DC-819F-509E-A160-0CD0DA389920}"/>
              </a:ext>
            </a:extLst>
          </p:cNvPr>
          <p:cNvSpPr txBox="1"/>
          <p:nvPr/>
        </p:nvSpPr>
        <p:spPr>
          <a:xfrm>
            <a:off x="3908424" y="1551662"/>
            <a:ext cx="7702549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Выберите номер ряда, в котором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имена существительные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несклоняемые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грабли, железо, заморозки, шоссе;</a:t>
            </a:r>
          </a:p>
          <a:p>
            <a:pPr marL="514350" indent="-514350">
              <a:buAutoNum type="arabicParenR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депо, радио, трюмо, какао;</a:t>
            </a:r>
          </a:p>
          <a:p>
            <a:pPr marL="514350" indent="-514350">
              <a:buAutoNum type="arabicParenR"/>
            </a:pP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14350" indent="-51435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жюри, желе, лыжи, плато</a:t>
            </a:r>
          </a:p>
        </p:txBody>
      </p:sp>
    </p:spTree>
    <p:extLst>
      <p:ext uri="{BB962C8B-B14F-4D97-AF65-F5344CB8AC3E}">
        <p14:creationId xmlns:p14="http://schemas.microsoft.com/office/powerpoint/2010/main" val="3059506272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BE5741-652E-F11B-3A0C-AE544E989406}"/>
              </a:ext>
            </a:extLst>
          </p:cNvPr>
          <p:cNvSpPr txBox="1"/>
          <p:nvPr/>
        </p:nvSpPr>
        <p:spPr>
          <a:xfrm>
            <a:off x="952500" y="1547252"/>
            <a:ext cx="1059603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ряда, в котором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имена существительные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несклоняемые</a:t>
            </a:r>
            <a:endParaRPr lang="ru-RU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72D5EA-F638-7AC8-72DD-907B7BEC9C39}"/>
              </a:ext>
            </a:extLst>
          </p:cNvPr>
          <p:cNvSpPr txBox="1"/>
          <p:nvPr/>
        </p:nvSpPr>
        <p:spPr>
          <a:xfrm>
            <a:off x="952500" y="3181122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депо, радио, трюмо, какао</a:t>
            </a:r>
          </a:p>
        </p:txBody>
      </p:sp>
    </p:spTree>
    <p:extLst>
      <p:ext uri="{BB962C8B-B14F-4D97-AF65-F5344CB8AC3E}">
        <p14:creationId xmlns:p14="http://schemas.microsoft.com/office/powerpoint/2010/main" val="1558697412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1BB0A69-E515-30F6-9732-552CBF72BC3A}"/>
              </a:ext>
            </a:extLst>
          </p:cNvPr>
          <p:cNvSpPr/>
          <p:nvPr/>
        </p:nvSpPr>
        <p:spPr>
          <a:xfrm>
            <a:off x="789457" y="967085"/>
            <a:ext cx="985109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Разбор имени существительного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как части речи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C3A863-7998-4128-E527-F56F5D5D0A8D}"/>
              </a:ext>
            </a:extLst>
          </p:cNvPr>
          <p:cNvSpPr txBox="1"/>
          <p:nvPr/>
        </p:nvSpPr>
        <p:spPr>
          <a:xfrm>
            <a:off x="514351" y="2982428"/>
            <a:ext cx="10670248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800" b="1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Морфологическим разбором </a:t>
            </a:r>
            <a:r>
              <a:rPr lang="ru-RU" sz="28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называется полная грамматическая характеристика слова. Планы морфологического разбора слов в предложении отличаются друг от друга в зависимости от того, к какой части речи принадлежит слово и какую синтаксическую роль оно выполняет в предложении. Также план морфологического разбора зависит от возраста учащихся. Чем старше ученики, тем подробнее разбор.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9726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400F44-9F09-1E55-DCE6-A0749E21B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67450" cy="51054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13FC81F-C933-DB95-7606-B9CF607EC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96000" cy="2952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A8ECE3-BD5A-4777-A1A5-9C6D267221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600" y="2952750"/>
            <a:ext cx="624840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30732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0D349CF3-6E1B-F0D0-1D95-6589DD7F5CC0}"/>
              </a:ext>
            </a:extLst>
          </p:cNvPr>
          <p:cNvGrpSpPr/>
          <p:nvPr/>
        </p:nvGrpSpPr>
        <p:grpSpPr>
          <a:xfrm>
            <a:off x="0" y="0"/>
            <a:ext cx="12192000" cy="6229350"/>
            <a:chOff x="0" y="0"/>
            <a:chExt cx="12192000" cy="622935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DDD685F1-2A92-B0A1-FF67-FA4EFB5FF0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95600" y="0"/>
              <a:ext cx="6057900" cy="3067050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id="{9ACFAF3B-9E31-F8A9-7F8B-841982210C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3067050"/>
              <a:ext cx="6210300" cy="3162300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88CB85BC-1F55-E30F-D7E5-D6EB36AF4A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10300" y="4743450"/>
              <a:ext cx="5886450" cy="1466850"/>
            </a:xfrm>
            <a:prstGeom prst="rect">
              <a:avLst/>
            </a:prstGeom>
          </p:spPr>
        </p:pic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66AE12F-EED7-7869-B48F-DE24A10B7697}"/>
                </a:ext>
              </a:extLst>
            </p:cNvPr>
            <p:cNvSpPr/>
            <p:nvPr/>
          </p:nvSpPr>
          <p:spPr>
            <a:xfrm>
              <a:off x="190500" y="209550"/>
              <a:ext cx="2228850" cy="9715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5E2599-38C3-68AB-FF00-4E5C0996A27F}"/>
                </a:ext>
              </a:extLst>
            </p:cNvPr>
            <p:cNvSpPr txBox="1"/>
            <p:nvPr/>
          </p:nvSpPr>
          <p:spPr>
            <a:xfrm>
              <a:off x="476250" y="343584"/>
              <a:ext cx="1771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/>
                <a:t>3 класс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294C79C-C00B-6692-3117-FDF295653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34400" y="1714500"/>
              <a:ext cx="3657600" cy="3429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4787008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A4913E66-5590-4A42-8839-3A410DDF2EDC}"/>
              </a:ext>
            </a:extLst>
          </p:cNvPr>
          <p:cNvGrpSpPr/>
          <p:nvPr/>
        </p:nvGrpSpPr>
        <p:grpSpPr>
          <a:xfrm>
            <a:off x="-104775" y="-19050"/>
            <a:ext cx="12296775" cy="6838950"/>
            <a:chOff x="-104775" y="-19050"/>
            <a:chExt cx="12296775" cy="6838950"/>
          </a:xfrm>
        </p:grpSpPr>
        <p:sp>
          <p:nvSpPr>
            <p:cNvPr id="8" name="Прямоугольник: скругленные углы 7">
              <a:extLst>
                <a:ext uri="{FF2B5EF4-FFF2-40B4-BE49-F238E27FC236}">
                  <a16:creationId xmlns:a16="http://schemas.microsoft.com/office/drawing/2014/main" id="{166AE12F-EED7-7869-B48F-DE24A10B7697}"/>
                </a:ext>
              </a:extLst>
            </p:cNvPr>
            <p:cNvSpPr/>
            <p:nvPr/>
          </p:nvSpPr>
          <p:spPr>
            <a:xfrm>
              <a:off x="190500" y="209550"/>
              <a:ext cx="2228850" cy="97155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75E2599-38C3-68AB-FF00-4E5C0996A27F}"/>
                </a:ext>
              </a:extLst>
            </p:cNvPr>
            <p:cNvSpPr txBox="1"/>
            <p:nvPr/>
          </p:nvSpPr>
          <p:spPr>
            <a:xfrm>
              <a:off x="476250" y="343584"/>
              <a:ext cx="17716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/>
                <a:t>4 класс</a:t>
              </a:r>
            </a:p>
          </p:txBody>
        </p: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9294C79C-C00B-6692-3117-FDF29565311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34400" y="1714500"/>
              <a:ext cx="3657600" cy="3429000"/>
            </a:xfrm>
            <a:prstGeom prst="rect">
              <a:avLst/>
            </a:prstGeom>
          </p:spPr>
        </p:pic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C40796DB-A411-0068-34FC-784AE0F5C5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33700" y="-19050"/>
              <a:ext cx="6324600" cy="30861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31A0A600-ADE4-FA0C-2E36-BDF0892B4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104775" y="4648200"/>
              <a:ext cx="6076950" cy="2171700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9F350C1-4597-E85E-40FB-262E48117C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86450" y="4714875"/>
              <a:ext cx="6305550" cy="8572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1339803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75681E-F511-23C7-E0A3-76FE90FCE2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0"/>
            <a:ext cx="6229350" cy="52387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6A90F9-A07C-D4AF-E6E5-84D5839047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0"/>
            <a:ext cx="6019800" cy="2419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33D195-36C8-CD48-F071-1DAD35092454}"/>
              </a:ext>
            </a:extLst>
          </p:cNvPr>
          <p:cNvSpPr txBox="1"/>
          <p:nvPr/>
        </p:nvSpPr>
        <p:spPr>
          <a:xfrm>
            <a:off x="228600" y="5610195"/>
            <a:ext cx="550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3 класс, часть 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1E7A219-219F-2B34-FD49-1102D95CD7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250" y="1619250"/>
            <a:ext cx="615315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774997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B4BE644-D86F-6873-6B11-ED7AC81616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133"/>
          <a:stretch/>
        </p:blipFill>
        <p:spPr>
          <a:xfrm>
            <a:off x="180974" y="142875"/>
            <a:ext cx="6428777" cy="26955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03D766D-D1B4-3AFF-E577-52E9257A51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8408"/>
          <a:stretch/>
        </p:blipFill>
        <p:spPr>
          <a:xfrm>
            <a:off x="6095400" y="0"/>
            <a:ext cx="5975001" cy="3124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FF64BE7-A911-696B-7F01-A9CA95B1D50A}"/>
              </a:ext>
            </a:extLst>
          </p:cNvPr>
          <p:cNvSpPr txBox="1"/>
          <p:nvPr/>
        </p:nvSpPr>
        <p:spPr>
          <a:xfrm>
            <a:off x="228600" y="5610195"/>
            <a:ext cx="55054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Канакина В. П. Русский язык, 4 класс, часть 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1AFB8DB-1C35-8674-8A58-2A817E7200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2538" y="3495645"/>
            <a:ext cx="6479214" cy="251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223774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98427BC-3665-2CD4-8BA0-B212F7DF1874}"/>
              </a:ext>
            </a:extLst>
          </p:cNvPr>
          <p:cNvSpPr/>
          <p:nvPr/>
        </p:nvSpPr>
        <p:spPr>
          <a:xfrm>
            <a:off x="2383753" y="1240135"/>
            <a:ext cx="67810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Спасибо за внимание!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27FA219-507B-94DB-9391-AFEE604BCFC9}"/>
              </a:ext>
            </a:extLst>
          </p:cNvPr>
          <p:cNvSpPr txBox="1"/>
          <p:nvPr/>
        </p:nvSpPr>
        <p:spPr>
          <a:xfrm>
            <a:off x="626533" y="2641600"/>
            <a:ext cx="8856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 и замечания можно присылать на электронную почту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sinyavskayaalena@gmail.com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855A138-9339-FE4F-DFAE-E533D47C67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2847" y="2781300"/>
            <a:ext cx="4152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844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D270DE3-62E3-363A-D5AE-E7D80D9430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" y="0"/>
            <a:ext cx="5981700" cy="61531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3EA6DE-8BD0-5450-8D0D-CB8C016637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5943600" cy="5791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AE6AD89-935F-2030-F63B-8B2AE10EB111}"/>
              </a:ext>
            </a:extLst>
          </p:cNvPr>
          <p:cNvSpPr txBox="1"/>
          <p:nvPr/>
        </p:nvSpPr>
        <p:spPr>
          <a:xfrm>
            <a:off x="6417733" y="5787509"/>
            <a:ext cx="530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В. П. Канакина. Русский язык, 3 класс, часть 2</a:t>
            </a:r>
          </a:p>
        </p:txBody>
      </p:sp>
    </p:spTree>
    <p:extLst>
      <p:ext uri="{BB962C8B-B14F-4D97-AF65-F5344CB8AC3E}">
        <p14:creationId xmlns:p14="http://schemas.microsoft.com/office/powerpoint/2010/main" val="20372423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CB30D69-6686-794B-1159-645901A311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1432" y="1388532"/>
            <a:ext cx="8301815" cy="35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8438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7CD68F-8ED4-1B55-FA2F-BD29B51CC3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0"/>
            <a:ext cx="6057900" cy="4648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40901D9-5BE5-29E2-DC31-06176A6752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550" y="0"/>
            <a:ext cx="60198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751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F2EA653-6C35-7F8F-6A12-8124093BE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1" y="0"/>
            <a:ext cx="6019800" cy="51244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F3D71B-F2E6-F26B-79F4-58132AB4E2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5201" y="0"/>
            <a:ext cx="5867400" cy="30861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4F5DA4-FC34-9208-C9DD-9C82E816B0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393"/>
          <a:stretch/>
        </p:blipFill>
        <p:spPr>
          <a:xfrm>
            <a:off x="6045201" y="3128433"/>
            <a:ext cx="603885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53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802235" cy="280223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1905001" y="1144273"/>
            <a:ext cx="11010900" cy="5174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Выберите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номера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строк, в которых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верные утверждения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существительные не изменяются по числам;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форма числа у существительных – непостоянный морфологический признак;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форма числа у существительных – постоянный морфологический признак;</a:t>
            </a:r>
          </a:p>
          <a:p>
            <a:pPr>
              <a:lnSpc>
                <a:spcPct val="150000"/>
              </a:lnSpc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существительные изменяются по числам</a:t>
            </a:r>
          </a:p>
        </p:txBody>
      </p:sp>
    </p:spTree>
    <p:extLst>
      <p:ext uri="{BB962C8B-B14F-4D97-AF65-F5344CB8AC3E}">
        <p14:creationId xmlns:p14="http://schemas.microsoft.com/office/powerpoint/2010/main" val="4882036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38ED954-BD4A-86D2-4C8B-ECA6D70EE9CD}"/>
              </a:ext>
            </a:extLst>
          </p:cNvPr>
          <p:cNvSpPr txBox="1"/>
          <p:nvPr/>
        </p:nvSpPr>
        <p:spPr>
          <a:xfrm>
            <a:off x="2937936" y="990600"/>
            <a:ext cx="73152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форма числа у существительных – непостоянный морфологический признак;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существительные изменяются по числам</a:t>
            </a:r>
          </a:p>
        </p:txBody>
      </p:sp>
    </p:spTree>
    <p:extLst>
      <p:ext uri="{BB962C8B-B14F-4D97-AF65-F5344CB8AC3E}">
        <p14:creationId xmlns:p14="http://schemas.microsoft.com/office/powerpoint/2010/main" val="36776010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3279504" y="67270"/>
            <a:ext cx="49471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Проверим себя!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AE99EE6-FE12-DBDA-D3D0-57907F43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1274465"/>
            <a:ext cx="3619500" cy="3619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D740AB4-A1E7-9B9B-D9F3-36B3BDB446B5}"/>
              </a:ext>
            </a:extLst>
          </p:cNvPr>
          <p:cNvSpPr txBox="1"/>
          <p:nvPr/>
        </p:nvSpPr>
        <p:spPr>
          <a:xfrm>
            <a:off x="4025900" y="1132562"/>
            <a:ext cx="73152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Укажите номер строки, в которой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существительные имеют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множественного числа</a:t>
            </a:r>
          </a:p>
          <a:p>
            <a:pPr marL="342900" indent="-342900">
              <a:buAutoNum type="arabicParenR"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ножницы, кошки, очки, грабли;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кенгуру, мальчики, тапочки, сёла;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брюки, детвора, бремя, косьба;</a:t>
            </a:r>
          </a:p>
          <a:p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носилки, каникулы, хлопоты, сумерки</a:t>
            </a:r>
          </a:p>
        </p:txBody>
      </p:sp>
    </p:spTree>
    <p:extLst>
      <p:ext uri="{BB962C8B-B14F-4D97-AF65-F5344CB8AC3E}">
        <p14:creationId xmlns:p14="http://schemas.microsoft.com/office/powerpoint/2010/main" val="36450581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B46995D-A664-69FE-AAB1-D593805B1B34}"/>
              </a:ext>
            </a:extLst>
          </p:cNvPr>
          <p:cNvSpPr/>
          <p:nvPr/>
        </p:nvSpPr>
        <p:spPr>
          <a:xfrm>
            <a:off x="2937936" y="67270"/>
            <a:ext cx="56303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Правильный ответ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022DF1-865B-F157-CD03-63AEE8E9D034}"/>
              </a:ext>
            </a:extLst>
          </p:cNvPr>
          <p:cNvSpPr txBox="1"/>
          <p:nvPr/>
        </p:nvSpPr>
        <p:spPr>
          <a:xfrm>
            <a:off x="1066800" y="1324431"/>
            <a:ext cx="106489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 строки, в которой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существительные имеют 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множественного числа</a:t>
            </a:r>
            <a:endParaRPr lang="ru-RU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CC6F64-451F-C074-0639-27F2C6C20458}"/>
              </a:ext>
            </a:extLst>
          </p:cNvPr>
          <p:cNvSpPr txBox="1"/>
          <p:nvPr/>
        </p:nvSpPr>
        <p:spPr>
          <a:xfrm>
            <a:off x="1066800" y="2890391"/>
            <a:ext cx="7924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носилки, каникулы, хлопоты, сумерки</a:t>
            </a:r>
          </a:p>
        </p:txBody>
      </p:sp>
    </p:spTree>
    <p:extLst>
      <p:ext uri="{BB962C8B-B14F-4D97-AF65-F5344CB8AC3E}">
        <p14:creationId xmlns:p14="http://schemas.microsoft.com/office/powerpoint/2010/main" val="8104748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F1064995-C2BC-E7DE-BAFA-620502A90813}"/>
              </a:ext>
            </a:extLst>
          </p:cNvPr>
          <p:cNvGrpSpPr/>
          <p:nvPr/>
        </p:nvGrpSpPr>
        <p:grpSpPr>
          <a:xfrm>
            <a:off x="2171700" y="1968500"/>
            <a:ext cx="8242300" cy="2901950"/>
            <a:chOff x="2171700" y="1968500"/>
            <a:chExt cx="8242300" cy="2901950"/>
          </a:xfrm>
        </p:grpSpPr>
        <p:sp>
          <p:nvSpPr>
            <p:cNvPr id="2" name="Овал 1">
              <a:extLst>
                <a:ext uri="{FF2B5EF4-FFF2-40B4-BE49-F238E27FC236}">
                  <a16:creationId xmlns:a16="http://schemas.microsoft.com/office/drawing/2014/main" id="{03ED0250-03AD-8C83-2E2E-E0D55FF59E29}"/>
                </a:ext>
              </a:extLst>
            </p:cNvPr>
            <p:cNvSpPr/>
            <p:nvPr/>
          </p:nvSpPr>
          <p:spPr>
            <a:xfrm>
              <a:off x="4089400" y="1968500"/>
              <a:ext cx="3784600" cy="12827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5F80B7E-4774-190B-DC56-FED65413EC99}"/>
                </a:ext>
              </a:extLst>
            </p:cNvPr>
            <p:cNvSpPr txBox="1"/>
            <p:nvPr/>
          </p:nvSpPr>
          <p:spPr>
            <a:xfrm>
              <a:off x="4178300" y="2173982"/>
              <a:ext cx="36068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Морфологические признаки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FD7C4589-8A4C-42B8-A295-9C6488883DF6}"/>
                </a:ext>
              </a:extLst>
            </p:cNvPr>
            <p:cNvCxnSpPr/>
            <p:nvPr/>
          </p:nvCxnSpPr>
          <p:spPr>
            <a:xfrm flipH="1">
              <a:off x="4178300" y="3120132"/>
              <a:ext cx="711200" cy="6731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7" name="Прямая со стрелкой 6">
              <a:extLst>
                <a:ext uri="{FF2B5EF4-FFF2-40B4-BE49-F238E27FC236}">
                  <a16:creationId xmlns:a16="http://schemas.microsoft.com/office/drawing/2014/main" id="{F62E0B61-519B-AE6B-A113-739E68A9D114}"/>
                </a:ext>
              </a:extLst>
            </p:cNvPr>
            <p:cNvCxnSpPr>
              <a:cxnSpLocks/>
            </p:cNvCxnSpPr>
            <p:nvPr/>
          </p:nvCxnSpPr>
          <p:spPr>
            <a:xfrm>
              <a:off x="6889750" y="3120132"/>
              <a:ext cx="711200" cy="673100"/>
            </a:xfrm>
            <a:prstGeom prst="straightConnector1">
              <a:avLst/>
            </a:prstGeom>
            <a:ln w="38100">
              <a:solidFill>
                <a:schemeClr val="bg1">
                  <a:lumMod val="50000"/>
                </a:schemeClr>
              </a:solidFill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8" name="Овал 7">
              <a:extLst>
                <a:ext uri="{FF2B5EF4-FFF2-40B4-BE49-F238E27FC236}">
                  <a16:creationId xmlns:a16="http://schemas.microsoft.com/office/drawing/2014/main" id="{F5543F2A-6763-A8E8-83FE-6C2D08D9F101}"/>
                </a:ext>
              </a:extLst>
            </p:cNvPr>
            <p:cNvSpPr/>
            <p:nvPr/>
          </p:nvSpPr>
          <p:spPr>
            <a:xfrm>
              <a:off x="2171700" y="3793232"/>
              <a:ext cx="2984500" cy="107721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9" name="Овал 8">
              <a:extLst>
                <a:ext uri="{FF2B5EF4-FFF2-40B4-BE49-F238E27FC236}">
                  <a16:creationId xmlns:a16="http://schemas.microsoft.com/office/drawing/2014/main" id="{B149121E-B2C7-E179-530F-011D25C4D025}"/>
                </a:ext>
              </a:extLst>
            </p:cNvPr>
            <p:cNvSpPr/>
            <p:nvPr/>
          </p:nvSpPr>
          <p:spPr>
            <a:xfrm>
              <a:off x="6946900" y="3704332"/>
              <a:ext cx="2933700" cy="1077218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1E3B7CD-03AE-EE06-A9C3-4E00E80CF4F5}"/>
                </a:ext>
              </a:extLst>
            </p:cNvPr>
            <p:cNvSpPr txBox="1"/>
            <p:nvPr/>
          </p:nvSpPr>
          <p:spPr>
            <a:xfrm>
              <a:off x="2597150" y="4005063"/>
              <a:ext cx="2667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постоянные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87B0F6B-30F8-1BB6-7E69-A609B0EBC4FF}"/>
                </a:ext>
              </a:extLst>
            </p:cNvPr>
            <p:cNvSpPr txBox="1"/>
            <p:nvPr/>
          </p:nvSpPr>
          <p:spPr>
            <a:xfrm>
              <a:off x="7245350" y="3904962"/>
              <a:ext cx="31686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непостоянные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26225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4D8EDE89-A493-AF7D-3273-94706C5D673D}"/>
              </a:ext>
            </a:extLst>
          </p:cNvPr>
          <p:cNvGrpSpPr/>
          <p:nvPr/>
        </p:nvGrpSpPr>
        <p:grpSpPr>
          <a:xfrm>
            <a:off x="843458" y="1481525"/>
            <a:ext cx="10078542" cy="4636589"/>
            <a:chOff x="657191" y="1329125"/>
            <a:chExt cx="10078542" cy="4636589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0BEEF3E6-B61A-CC31-124D-7EEAC660E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57191" y="1329125"/>
              <a:ext cx="10078542" cy="1542969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E98C34-1FB8-B619-ED08-FAB90F48169C}"/>
                </a:ext>
              </a:extLst>
            </p:cNvPr>
            <p:cNvSpPr txBox="1"/>
            <p:nvPr/>
          </p:nvSpPr>
          <p:spPr>
            <a:xfrm>
              <a:off x="3048000" y="5565604"/>
              <a:ext cx="59436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Канакина В. П., Русский язык, 3 класс, часть 2, с. 36</a:t>
              </a:r>
            </a:p>
          </p:txBody>
        </p:sp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DD5B7E-A59A-1818-B851-036AA9161B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80" b="7724"/>
          <a:stretch/>
        </p:blipFill>
        <p:spPr>
          <a:xfrm>
            <a:off x="843458" y="3428999"/>
            <a:ext cx="10228875" cy="131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687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63D6AB5-5E66-F097-26A5-7E1F7B8D6FF2}"/>
              </a:ext>
            </a:extLst>
          </p:cNvPr>
          <p:cNvGrpSpPr/>
          <p:nvPr/>
        </p:nvGrpSpPr>
        <p:grpSpPr>
          <a:xfrm>
            <a:off x="1422400" y="1379615"/>
            <a:ext cx="8348134" cy="4098770"/>
            <a:chOff x="745067" y="1658563"/>
            <a:chExt cx="8348134" cy="4098770"/>
          </a:xfrm>
        </p:grpSpPr>
        <p:grpSp>
          <p:nvGrpSpPr>
            <p:cNvPr id="4" name="Группа 3">
              <a:extLst>
                <a:ext uri="{FF2B5EF4-FFF2-40B4-BE49-F238E27FC236}">
                  <a16:creationId xmlns:a16="http://schemas.microsoft.com/office/drawing/2014/main" id="{3FF99684-FD36-F659-D980-C724AD268ECF}"/>
                </a:ext>
              </a:extLst>
            </p:cNvPr>
            <p:cNvGrpSpPr/>
            <p:nvPr/>
          </p:nvGrpSpPr>
          <p:grpSpPr>
            <a:xfrm>
              <a:off x="745067" y="1727200"/>
              <a:ext cx="2726267" cy="4030133"/>
              <a:chOff x="745067" y="1727200"/>
              <a:chExt cx="2726267" cy="4030133"/>
            </a:xfrm>
          </p:grpSpPr>
          <p:sp>
            <p:nvSpPr>
              <p:cNvPr id="3" name="Прямоугольник: скругленные углы 2">
                <a:extLst>
                  <a:ext uri="{FF2B5EF4-FFF2-40B4-BE49-F238E27FC236}">
                    <a16:creationId xmlns:a16="http://schemas.microsoft.com/office/drawing/2014/main" id="{EEB41C82-2CBF-D8AF-C9EE-C518367BF92B}"/>
                  </a:ext>
                </a:extLst>
              </p:cNvPr>
              <p:cNvSpPr/>
              <p:nvPr/>
            </p:nvSpPr>
            <p:spPr>
              <a:xfrm>
                <a:off x="745067" y="1727200"/>
                <a:ext cx="2150533" cy="403013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5E910A-462D-0FF9-8E89-6604523DC19A}"/>
                  </a:ext>
                </a:extLst>
              </p:cNvPr>
              <p:cNvSpPr txBox="1"/>
              <p:nvPr/>
            </p:nvSpPr>
            <p:spPr>
              <a:xfrm>
                <a:off x="982134" y="1727200"/>
                <a:ext cx="2489200" cy="3892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ван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одил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евчонку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елел 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ащить 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еленку</a:t>
                </a:r>
              </a:p>
            </p:txBody>
          </p:sp>
        </p:grp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C796AEFA-595F-0B64-A0DA-E2BE49413158}"/>
                </a:ext>
              </a:extLst>
            </p:cNvPr>
            <p:cNvGrpSpPr/>
            <p:nvPr/>
          </p:nvGrpSpPr>
          <p:grpSpPr>
            <a:xfrm>
              <a:off x="6366934" y="1658563"/>
              <a:ext cx="2726267" cy="4030133"/>
              <a:chOff x="745067" y="1727200"/>
              <a:chExt cx="2726267" cy="4030133"/>
            </a:xfrm>
          </p:grpSpPr>
          <p:sp>
            <p:nvSpPr>
              <p:cNvPr id="7" name="Прямоугольник: скругленные углы 6">
                <a:extLst>
                  <a:ext uri="{FF2B5EF4-FFF2-40B4-BE49-F238E27FC236}">
                    <a16:creationId xmlns:a16="http://schemas.microsoft.com/office/drawing/2014/main" id="{F6075290-58E0-F2F8-AEA3-FE928D7CEC49}"/>
                  </a:ext>
                </a:extLst>
              </p:cNvPr>
              <p:cNvSpPr/>
              <p:nvPr/>
            </p:nvSpPr>
            <p:spPr>
              <a:xfrm>
                <a:off x="745067" y="1727200"/>
                <a:ext cx="2150533" cy="4030133"/>
              </a:xfrm>
              <a:prstGeom prst="round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4B9E5D8-323A-79A5-F682-E058FA2B2DAF}"/>
                  </a:ext>
                </a:extLst>
              </p:cNvPr>
              <p:cNvSpPr txBox="1"/>
              <p:nvPr/>
            </p:nvSpPr>
            <p:spPr>
              <a:xfrm>
                <a:off x="982134" y="1727200"/>
                <a:ext cx="2489200" cy="38928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ван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убит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рова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арвара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опит</a:t>
                </a:r>
              </a:p>
              <a:p>
                <a:pPr>
                  <a:lnSpc>
                    <a:spcPct val="150000"/>
                  </a:lnSpc>
                </a:pPr>
                <a:r>
                  <a:rPr lang="ru-RU" sz="28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</a:t>
                </a:r>
                <a:r>
                  <a:rPr lang="ru-RU" sz="28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ечь</a:t>
                </a: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27DAF7E-19BD-1BD8-1A6E-B52D8E183052}"/>
                </a:ext>
              </a:extLst>
            </p:cNvPr>
            <p:cNvSpPr txBox="1"/>
            <p:nvPr/>
          </p:nvSpPr>
          <p:spPr>
            <a:xfrm>
              <a:off x="4114800" y="3219046"/>
              <a:ext cx="101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или</a:t>
              </a:r>
            </a:p>
          </p:txBody>
        </p:sp>
      </p:grp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80C612A-72B2-F1CB-7F80-709AC96C5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6088" y="2489199"/>
            <a:ext cx="4425245" cy="414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7734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1D3B3CF-CE78-F621-D05C-FAFBE52A03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418" y="0"/>
            <a:ext cx="5854835" cy="68580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D6DDB18-856A-25B0-BB0B-EF35CF6B33D5}"/>
              </a:ext>
            </a:extLst>
          </p:cNvPr>
          <p:cNvSpPr txBox="1"/>
          <p:nvPr/>
        </p:nvSpPr>
        <p:spPr>
          <a:xfrm>
            <a:off x="6299201" y="1933658"/>
            <a:ext cx="44873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Падеж определяется по вопросам!</a:t>
            </a:r>
          </a:p>
        </p:txBody>
      </p:sp>
    </p:spTree>
    <p:extLst>
      <p:ext uri="{BB962C8B-B14F-4D97-AF65-F5344CB8AC3E}">
        <p14:creationId xmlns:p14="http://schemas.microsoft.com/office/powerpoint/2010/main" val="3509633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F0DA21-6FAF-9D9D-6C0A-8787172D5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2940" y="358774"/>
            <a:ext cx="8249902" cy="578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38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C78E46-0901-D4D5-D144-4C06C709E2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74863" cy="505263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BA5750C-2BD6-BACF-1D5F-F09622F6E8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8"/>
          <a:stretch/>
        </p:blipFill>
        <p:spPr>
          <a:xfrm>
            <a:off x="6038730" y="3628764"/>
            <a:ext cx="6153270" cy="3229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5154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2C3EB1-0514-442D-C3FD-1E475AF2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6057900" cy="52768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77522E-5CBD-83C6-4040-91FD145ECF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76" t="4321" b="81358"/>
          <a:stretch/>
        </p:blipFill>
        <p:spPr>
          <a:xfrm>
            <a:off x="6271682" y="3429000"/>
            <a:ext cx="5882217" cy="491068"/>
          </a:xfrm>
          <a:prstGeom prst="rect">
            <a:avLst/>
          </a:prstGeom>
        </p:spPr>
      </p:pic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FF95821-3D67-84F0-5D34-FC05693076D5}"/>
              </a:ext>
            </a:extLst>
          </p:cNvPr>
          <p:cNvGrpSpPr/>
          <p:nvPr/>
        </p:nvGrpSpPr>
        <p:grpSpPr>
          <a:xfrm>
            <a:off x="6271683" y="1794933"/>
            <a:ext cx="5920317" cy="795867"/>
            <a:chOff x="6271683" y="1794933"/>
            <a:chExt cx="5920317" cy="795867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76B66F8-ED72-4744-8DEE-D61975E79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76" t="4321" b="81358"/>
            <a:stretch/>
          </p:blipFill>
          <p:spPr>
            <a:xfrm>
              <a:off x="6271683" y="1913466"/>
              <a:ext cx="5882217" cy="491068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380ADFA3-7F54-3899-749C-ACD5FF8A5F81}"/>
                </a:ext>
              </a:extLst>
            </p:cNvPr>
            <p:cNvSpPr/>
            <p:nvPr/>
          </p:nvSpPr>
          <p:spPr>
            <a:xfrm>
              <a:off x="6271683" y="1794933"/>
              <a:ext cx="5920317" cy="79586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A46CFB3-46E9-71BB-1933-CCCFC34D5E53}"/>
                </a:ext>
              </a:extLst>
            </p:cNvPr>
            <p:cNvSpPr txBox="1"/>
            <p:nvPr/>
          </p:nvSpPr>
          <p:spPr>
            <a:xfrm>
              <a:off x="7761816" y="1944469"/>
              <a:ext cx="42333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секретик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81094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82C3EB1-0514-442D-C3FD-1E475AF2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6057900" cy="5276850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E387ADD-955D-3945-F46E-5E476335F2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655" b="34382"/>
          <a:stretch/>
        </p:blipFill>
        <p:spPr>
          <a:xfrm>
            <a:off x="6024033" y="3862917"/>
            <a:ext cx="6000750" cy="1644651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241A7EF7-A393-0C35-1112-E4B68F462240}"/>
              </a:ext>
            </a:extLst>
          </p:cNvPr>
          <p:cNvGrpSpPr/>
          <p:nvPr/>
        </p:nvGrpSpPr>
        <p:grpSpPr>
          <a:xfrm>
            <a:off x="6038850" y="0"/>
            <a:ext cx="6153150" cy="1646769"/>
            <a:chOff x="6038850" y="0"/>
            <a:chExt cx="6153150" cy="1646769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476B66F8-ED72-4744-8DEE-D61975E79D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7655" b="34382"/>
            <a:stretch/>
          </p:blipFill>
          <p:spPr>
            <a:xfrm>
              <a:off x="6096000" y="2117"/>
              <a:ext cx="6000750" cy="1644652"/>
            </a:xfrm>
            <a:prstGeom prst="rect">
              <a:avLst/>
            </a:prstGeom>
          </p:spPr>
        </p:pic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id="{6ED4B467-6449-12B9-28B3-407BA2390857}"/>
                </a:ext>
              </a:extLst>
            </p:cNvPr>
            <p:cNvSpPr/>
            <p:nvPr/>
          </p:nvSpPr>
          <p:spPr>
            <a:xfrm>
              <a:off x="6038850" y="0"/>
              <a:ext cx="6153150" cy="1644651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7A18E7F-F96E-8E39-7845-B5CBBC3FDAAD}"/>
                </a:ext>
              </a:extLst>
            </p:cNvPr>
            <p:cNvSpPr txBox="1"/>
            <p:nvPr/>
          </p:nvSpPr>
          <p:spPr>
            <a:xfrm>
              <a:off x="7857067" y="438148"/>
              <a:ext cx="24553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секретик</a:t>
              </a:r>
            </a:p>
          </p:txBody>
        </p:sp>
      </p:grp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ADBED6A5-2DD9-AEAA-0FB1-9BD3FD10783C}"/>
              </a:ext>
            </a:extLst>
          </p:cNvPr>
          <p:cNvGrpSpPr/>
          <p:nvPr/>
        </p:nvGrpSpPr>
        <p:grpSpPr>
          <a:xfrm>
            <a:off x="7289800" y="1644651"/>
            <a:ext cx="2740025" cy="2061634"/>
            <a:chOff x="6375400" y="4622800"/>
            <a:chExt cx="2740025" cy="2061634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47B312D2-AC8A-448D-0088-1CA22C2882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5400" y="5202767"/>
              <a:ext cx="1481667" cy="1481667"/>
            </a:xfrm>
            <a:prstGeom prst="rect">
              <a:avLst/>
            </a:prstGeom>
          </p:spPr>
        </p:pic>
        <p:grpSp>
          <p:nvGrpSpPr>
            <p:cNvPr id="15" name="Группа 14">
              <a:extLst>
                <a:ext uri="{FF2B5EF4-FFF2-40B4-BE49-F238E27FC236}">
                  <a16:creationId xmlns:a16="http://schemas.microsoft.com/office/drawing/2014/main" id="{0DFEACBC-C5F8-E873-F4CA-FAE4E41E08CC}"/>
                </a:ext>
              </a:extLst>
            </p:cNvPr>
            <p:cNvGrpSpPr/>
            <p:nvPr/>
          </p:nvGrpSpPr>
          <p:grpSpPr>
            <a:xfrm>
              <a:off x="6965949" y="5109633"/>
              <a:ext cx="300567" cy="207434"/>
              <a:chOff x="7116233" y="4995333"/>
              <a:chExt cx="300567" cy="207434"/>
            </a:xfrm>
          </p:grpSpPr>
          <p:cxnSp>
            <p:nvCxnSpPr>
              <p:cNvPr id="11" name="Прямая соединительная линия 10">
                <a:extLst>
                  <a:ext uri="{FF2B5EF4-FFF2-40B4-BE49-F238E27FC236}">
                    <a16:creationId xmlns:a16="http://schemas.microsoft.com/office/drawing/2014/main" id="{CA1705BC-3ECB-AF1D-1918-09A487D96A70}"/>
                  </a:ext>
                </a:extLst>
              </p:cNvPr>
              <p:cNvCxnSpPr>
                <a:endCxn id="8" idx="0"/>
              </p:cNvCxnSpPr>
              <p:nvPr/>
            </p:nvCxnSpPr>
            <p:spPr>
              <a:xfrm flipH="1">
                <a:off x="7116234" y="4995333"/>
                <a:ext cx="300566" cy="20743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Прямая соединительная линия 11">
                <a:extLst>
                  <a:ext uri="{FF2B5EF4-FFF2-40B4-BE49-F238E27FC236}">
                    <a16:creationId xmlns:a16="http://schemas.microsoft.com/office/drawing/2014/main" id="{879DCDBF-5D61-DDD1-1F12-32A6F2B696D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116233" y="4995333"/>
                <a:ext cx="300567" cy="207434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6" name="Стрелка: изогнутая вниз 15">
              <a:extLst>
                <a:ext uri="{FF2B5EF4-FFF2-40B4-BE49-F238E27FC236}">
                  <a16:creationId xmlns:a16="http://schemas.microsoft.com/office/drawing/2014/main" id="{012DEAB8-F6C5-EC70-6E53-8497C40442B4}"/>
                </a:ext>
              </a:extLst>
            </p:cNvPr>
            <p:cNvSpPr/>
            <p:nvPr/>
          </p:nvSpPr>
          <p:spPr>
            <a:xfrm>
              <a:off x="7266516" y="5109633"/>
              <a:ext cx="1183217" cy="340380"/>
            </a:xfrm>
            <a:prstGeom prst="curved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F217E6-456B-70B6-67DA-7B5F03F69270}"/>
                </a:ext>
              </a:extLst>
            </p:cNvPr>
            <p:cNvSpPr txBox="1"/>
            <p:nvPr/>
          </p:nvSpPr>
          <p:spPr>
            <a:xfrm>
              <a:off x="8167158" y="5450013"/>
              <a:ext cx="9482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сущ.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2493094-4262-1B02-B88B-0A91D440A2FC}"/>
                </a:ext>
              </a:extLst>
            </p:cNvPr>
            <p:cNvSpPr txBox="1"/>
            <p:nvPr/>
          </p:nvSpPr>
          <p:spPr>
            <a:xfrm>
              <a:off x="7620000" y="4622800"/>
              <a:ext cx="355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265710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EFECF29E-B392-815A-DEE8-FAFD5703BED0}"/>
              </a:ext>
            </a:extLst>
          </p:cNvPr>
          <p:cNvGrpSpPr/>
          <p:nvPr/>
        </p:nvGrpSpPr>
        <p:grpSpPr>
          <a:xfrm>
            <a:off x="16867" y="0"/>
            <a:ext cx="12175137" cy="6858000"/>
            <a:chOff x="16867" y="0"/>
            <a:chExt cx="12175137" cy="6858000"/>
          </a:xfrm>
        </p:grpSpPr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BBE6D308-5AA1-A3C8-E71D-59FB9236CA08}"/>
                </a:ext>
              </a:extLst>
            </p:cNvPr>
            <p:cNvGrpSpPr/>
            <p:nvPr/>
          </p:nvGrpSpPr>
          <p:grpSpPr>
            <a:xfrm>
              <a:off x="16867" y="0"/>
              <a:ext cx="12175133" cy="5203825"/>
              <a:chOff x="16867" y="0"/>
              <a:chExt cx="12175133" cy="5203825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21AD2F9D-7897-3951-5CC2-EEB7802F6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16867" y="0"/>
                <a:ext cx="6754352" cy="5203825"/>
              </a:xfrm>
              <a:prstGeom prst="rect">
                <a:avLst/>
              </a:prstGeom>
            </p:spPr>
          </p:pic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9C55315A-2E8C-5BB4-65AB-A35A75BA2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34100" y="0"/>
                <a:ext cx="6057900" cy="2971800"/>
              </a:xfrm>
              <a:prstGeom prst="rect">
                <a:avLst/>
              </a:prstGeom>
            </p:spPr>
          </p:pic>
        </p:grp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37C7A2D-3C91-6769-F013-4F32773F76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4" y="4838700"/>
              <a:ext cx="6096000" cy="20193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4849275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0AF9E93-CFCE-B715-E32E-51081E6D1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696"/>
          <a:stretch/>
        </p:blipFill>
        <p:spPr>
          <a:xfrm>
            <a:off x="0" y="1"/>
            <a:ext cx="6925845" cy="3725332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52959B06-9938-595A-52FC-6FBEE4FBAFE2}"/>
              </a:ext>
            </a:extLst>
          </p:cNvPr>
          <p:cNvGrpSpPr/>
          <p:nvPr/>
        </p:nvGrpSpPr>
        <p:grpSpPr>
          <a:xfrm>
            <a:off x="4957175" y="4093346"/>
            <a:ext cx="6925845" cy="1898650"/>
            <a:chOff x="-31638" y="3824814"/>
            <a:chExt cx="6925845" cy="1898650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4B8DDF36-E4D0-C6B7-AFE0-56E20246A8C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7636" b="431"/>
            <a:stretch/>
          </p:blipFill>
          <p:spPr>
            <a:xfrm>
              <a:off x="-31638" y="3824814"/>
              <a:ext cx="6925845" cy="1898650"/>
            </a:xfrm>
            <a:prstGeom prst="rect">
              <a:avLst/>
            </a:prstGeom>
          </p:spPr>
        </p:pic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F170D2CF-0107-05FC-C5EC-6E3C7A338FE2}"/>
                </a:ext>
              </a:extLst>
            </p:cNvPr>
            <p:cNvCxnSpPr/>
            <p:nvPr/>
          </p:nvCxnSpPr>
          <p:spPr>
            <a:xfrm>
              <a:off x="323962" y="5418667"/>
              <a:ext cx="59944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651A931B-FD28-60EC-1A1D-1E4F4BCAC230}"/>
                </a:ext>
              </a:extLst>
            </p:cNvPr>
            <p:cNvCxnSpPr>
              <a:cxnSpLocks/>
            </p:cNvCxnSpPr>
            <p:nvPr/>
          </p:nvCxnSpPr>
          <p:spPr>
            <a:xfrm>
              <a:off x="323965" y="5723464"/>
              <a:ext cx="4978397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72A248C3-99D7-5524-1DFA-AB6B31AEE87C}"/>
              </a:ext>
            </a:extLst>
          </p:cNvPr>
          <p:cNvGrpSpPr/>
          <p:nvPr/>
        </p:nvGrpSpPr>
        <p:grpSpPr>
          <a:xfrm>
            <a:off x="7471833" y="0"/>
            <a:ext cx="4419600" cy="3234267"/>
            <a:chOff x="6536267" y="508000"/>
            <a:chExt cx="4419600" cy="3234267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68034FA6-F550-5600-9DBA-948AA038E5E4}"/>
                </a:ext>
              </a:extLst>
            </p:cNvPr>
            <p:cNvSpPr/>
            <p:nvPr/>
          </p:nvSpPr>
          <p:spPr>
            <a:xfrm>
              <a:off x="6536267" y="508000"/>
              <a:ext cx="4419600" cy="323426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22" name="Группа 21">
              <a:extLst>
                <a:ext uri="{FF2B5EF4-FFF2-40B4-BE49-F238E27FC236}">
                  <a16:creationId xmlns:a16="http://schemas.microsoft.com/office/drawing/2014/main" id="{75A9B3D0-C9F7-7366-2288-0E3B1EC1493B}"/>
                </a:ext>
              </a:extLst>
            </p:cNvPr>
            <p:cNvGrpSpPr/>
            <p:nvPr/>
          </p:nvGrpSpPr>
          <p:grpSpPr>
            <a:xfrm>
              <a:off x="7332135" y="1079212"/>
              <a:ext cx="3373964" cy="2274851"/>
              <a:chOff x="7332135" y="1079212"/>
              <a:chExt cx="3373964" cy="2274851"/>
            </a:xfrm>
          </p:grpSpPr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F6A957F-FBAC-ADF6-50C9-9929B9F6DDE7}"/>
                  </a:ext>
                </a:extLst>
              </p:cNvPr>
              <p:cNvSpPr txBox="1"/>
              <p:nvPr/>
            </p:nvSpPr>
            <p:spPr>
              <a:xfrm>
                <a:off x="7958667" y="1079212"/>
                <a:ext cx="1625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И. п.</a:t>
                </a:r>
              </a:p>
            </p:txBody>
          </p:sp>
          <p:cxnSp>
            <p:nvCxnSpPr>
              <p:cNvPr id="24" name="Прямая со стрелкой 23">
                <a:extLst>
                  <a:ext uri="{FF2B5EF4-FFF2-40B4-BE49-F238E27FC236}">
                    <a16:creationId xmlns:a16="http://schemas.microsoft.com/office/drawing/2014/main" id="{DBFB3B19-E551-F7AC-4ABF-3E15DDC1E8CF}"/>
                  </a:ext>
                </a:extLst>
              </p:cNvPr>
              <p:cNvCxnSpPr/>
              <p:nvPr/>
            </p:nvCxnSpPr>
            <p:spPr>
              <a:xfrm flipH="1">
                <a:off x="7687733" y="166398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 стрелкой 24">
                <a:extLst>
                  <a:ext uri="{FF2B5EF4-FFF2-40B4-BE49-F238E27FC236}">
                    <a16:creationId xmlns:a16="http://schemas.microsoft.com/office/drawing/2014/main" id="{47252D95-65D4-7133-CFD2-075EB897D78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9868" y="164705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Овал 25">
                <a:extLst>
                  <a:ext uri="{FF2B5EF4-FFF2-40B4-BE49-F238E27FC236}">
                    <a16:creationId xmlns:a16="http://schemas.microsoft.com/office/drawing/2014/main" id="{F65185DC-07D5-1259-9D39-C40543FF6782}"/>
                  </a:ext>
                </a:extLst>
              </p:cNvPr>
              <p:cNvSpPr/>
              <p:nvPr/>
            </p:nvSpPr>
            <p:spPr>
              <a:xfrm>
                <a:off x="7399866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8BB3AE-8250-043A-A96E-A774F69C5F45}"/>
                  </a:ext>
                </a:extLst>
              </p:cNvPr>
              <p:cNvSpPr txBox="1"/>
              <p:nvPr/>
            </p:nvSpPr>
            <p:spPr>
              <a:xfrm>
                <a:off x="7484532" y="2114550"/>
                <a:ext cx="4741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BB70F998-644D-5AE7-1AD4-44B068734D1F}"/>
                  </a:ext>
                </a:extLst>
              </p:cNvPr>
              <p:cNvSpPr txBox="1"/>
              <p:nvPr/>
            </p:nvSpPr>
            <p:spPr>
              <a:xfrm>
                <a:off x="7332135" y="2523066"/>
                <a:ext cx="1117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кто? что?</a:t>
                </a:r>
              </a:p>
            </p:txBody>
          </p:sp>
          <p:sp>
            <p:nvSpPr>
              <p:cNvPr id="29" name="Овал 28">
                <a:extLst>
                  <a:ext uri="{FF2B5EF4-FFF2-40B4-BE49-F238E27FC236}">
                    <a16:creationId xmlns:a16="http://schemas.microsoft.com/office/drawing/2014/main" id="{F3B5EB3B-3934-5635-1601-D17CE5E7A1C1}"/>
                  </a:ext>
                </a:extLst>
              </p:cNvPr>
              <p:cNvSpPr/>
              <p:nvPr/>
            </p:nvSpPr>
            <p:spPr>
              <a:xfrm>
                <a:off x="8974664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0" name="Прямоугольный треугольник 29">
                <a:extLst>
                  <a:ext uri="{FF2B5EF4-FFF2-40B4-BE49-F238E27FC236}">
                    <a16:creationId xmlns:a16="http://schemas.microsoft.com/office/drawing/2014/main" id="{B2202956-7662-8037-1A8B-0AAF379E4F65}"/>
                  </a:ext>
                </a:extLst>
              </p:cNvPr>
              <p:cNvSpPr/>
              <p:nvPr/>
            </p:nvSpPr>
            <p:spPr>
              <a:xfrm>
                <a:off x="9144002" y="2254253"/>
                <a:ext cx="270931" cy="268813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DEA0328-905D-C922-F99A-D22357CCB6C9}"/>
                  </a:ext>
                </a:extLst>
              </p:cNvPr>
              <p:cNvSpPr txBox="1"/>
              <p:nvPr/>
            </p:nvSpPr>
            <p:spPr>
              <a:xfrm>
                <a:off x="9080499" y="2637770"/>
                <a:ext cx="1625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____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52782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4B455C-DCC7-D87D-4FC7-0EAAD00DD6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48400" cy="30861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EB637DF-3C3C-2CD8-96DB-6A1B020FCC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2946400"/>
            <a:ext cx="6229350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5178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Группа 25">
            <a:extLst>
              <a:ext uri="{FF2B5EF4-FFF2-40B4-BE49-F238E27FC236}">
                <a16:creationId xmlns:a16="http://schemas.microsoft.com/office/drawing/2014/main" id="{E982F323-E7DA-3B21-3CCD-3343A3C50A02}"/>
              </a:ext>
            </a:extLst>
          </p:cNvPr>
          <p:cNvGrpSpPr/>
          <p:nvPr/>
        </p:nvGrpSpPr>
        <p:grpSpPr>
          <a:xfrm>
            <a:off x="1392771" y="272221"/>
            <a:ext cx="8353537" cy="4877900"/>
            <a:chOff x="1392771" y="272221"/>
            <a:chExt cx="8353537" cy="4877900"/>
          </a:xfrm>
        </p:grpSpPr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E89EE8B3-4826-94E0-1A62-E60FBC9F1BB9}"/>
                </a:ext>
              </a:extLst>
            </p:cNvPr>
            <p:cNvGrpSpPr/>
            <p:nvPr/>
          </p:nvGrpSpPr>
          <p:grpSpPr>
            <a:xfrm>
              <a:off x="4027076" y="272221"/>
              <a:ext cx="3911600" cy="1574800"/>
              <a:chOff x="4140200" y="2794000"/>
              <a:chExt cx="3911600" cy="1574800"/>
            </a:xfrm>
          </p:grpSpPr>
          <p:sp>
            <p:nvSpPr>
              <p:cNvPr id="3" name="Овал 2">
                <a:extLst>
                  <a:ext uri="{FF2B5EF4-FFF2-40B4-BE49-F238E27FC236}">
                    <a16:creationId xmlns:a16="http://schemas.microsoft.com/office/drawing/2014/main" id="{FDB4227A-1876-A5B3-8B33-BE979F0DC670}"/>
                  </a:ext>
                </a:extLst>
              </p:cNvPr>
              <p:cNvSpPr/>
              <p:nvPr/>
            </p:nvSpPr>
            <p:spPr>
              <a:xfrm>
                <a:off x="4140200" y="2794000"/>
                <a:ext cx="3911600" cy="1574800"/>
              </a:xfrm>
              <a:prstGeom prst="ellipse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E2DDFF-E55C-D0E9-1C1C-69C601A13A5A}"/>
                  </a:ext>
                </a:extLst>
              </p:cNvPr>
              <p:cNvSpPr txBox="1"/>
              <p:nvPr/>
            </p:nvSpPr>
            <p:spPr>
              <a:xfrm>
                <a:off x="4614333" y="2888902"/>
                <a:ext cx="307340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непостоянные морфологические признаки</a:t>
                </a:r>
              </a:p>
            </p:txBody>
          </p:sp>
        </p:grp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5387C39B-1898-47DE-76C1-E0355105D8F3}"/>
                </a:ext>
              </a:extLst>
            </p:cNvPr>
            <p:cNvCxnSpPr>
              <a:cxnSpLocks/>
            </p:cNvCxnSpPr>
            <p:nvPr/>
          </p:nvCxnSpPr>
          <p:spPr>
            <a:xfrm>
              <a:off x="7052737" y="1707879"/>
              <a:ext cx="885939" cy="779427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B1531C8E-6F75-58DB-3EB2-1C40EA0F8B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622204" y="1674199"/>
              <a:ext cx="1029876" cy="835508"/>
            </a:xfrm>
            <a:prstGeom prst="straightConnector1">
              <a:avLst/>
            </a:prstGeom>
            <a:ln w="3810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Группа 15">
              <a:extLst>
                <a:ext uri="{FF2B5EF4-FFF2-40B4-BE49-F238E27FC236}">
                  <a16:creationId xmlns:a16="http://schemas.microsoft.com/office/drawing/2014/main" id="{ECECFB40-029D-83B9-BE26-FA38D3831F9E}"/>
                </a:ext>
              </a:extLst>
            </p:cNvPr>
            <p:cNvGrpSpPr/>
            <p:nvPr/>
          </p:nvGrpSpPr>
          <p:grpSpPr>
            <a:xfrm>
              <a:off x="7938676" y="2489522"/>
              <a:ext cx="1807632" cy="2660599"/>
              <a:chOff x="563037" y="2985978"/>
              <a:chExt cx="1807632" cy="2660599"/>
            </a:xfrm>
          </p:grpSpPr>
          <p:pic>
            <p:nvPicPr>
              <p:cNvPr id="6" name="Рисунок 5">
                <a:extLst>
                  <a:ext uri="{FF2B5EF4-FFF2-40B4-BE49-F238E27FC236}">
                    <a16:creationId xmlns:a16="http://schemas.microsoft.com/office/drawing/2014/main" id="{D7D37171-697F-9B3B-EDCF-EFC61D2D7C4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9" r="21224"/>
              <a:stretch/>
            </p:blipFill>
            <p:spPr>
              <a:xfrm>
                <a:off x="563037" y="3302256"/>
                <a:ext cx="1807632" cy="2344321"/>
              </a:xfrm>
              <a:prstGeom prst="rect">
                <a:avLst/>
              </a:prstGeom>
            </p:spPr>
          </p:pic>
          <p:sp>
            <p:nvSpPr>
              <p:cNvPr id="12" name="Блок-схема: несколько документов 11">
                <a:extLst>
                  <a:ext uri="{FF2B5EF4-FFF2-40B4-BE49-F238E27FC236}">
                    <a16:creationId xmlns:a16="http://schemas.microsoft.com/office/drawing/2014/main" id="{0591890F-854A-1CE7-E7D4-B6CD5B7B3556}"/>
                  </a:ext>
                </a:extLst>
              </p:cNvPr>
              <p:cNvSpPr/>
              <p:nvPr/>
            </p:nvSpPr>
            <p:spPr>
              <a:xfrm>
                <a:off x="563038" y="2985978"/>
                <a:ext cx="1807631" cy="851448"/>
              </a:xfrm>
              <a:prstGeom prst="flowChartMultidocumen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3D7989-2347-B576-BF9B-B4C7885753CE}"/>
                  </a:ext>
                </a:extLst>
              </p:cNvPr>
              <p:cNvSpPr txBox="1"/>
              <p:nvPr/>
            </p:nvSpPr>
            <p:spPr>
              <a:xfrm>
                <a:off x="670039" y="3172811"/>
                <a:ext cx="16328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/>
                  <a:t>падежи</a:t>
                </a:r>
              </a:p>
            </p:txBody>
          </p:sp>
        </p:grp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C68AC244-9248-E3DC-0D4B-4CA64FA71E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24" t="3457" r="6024" b="8395"/>
            <a:stretch/>
          </p:blipFill>
          <p:spPr>
            <a:xfrm flipH="1">
              <a:off x="1392771" y="2689026"/>
              <a:ext cx="3108438" cy="2255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98225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2E851D-4DAA-50AE-EAB9-DDAD0A439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" y="0"/>
            <a:ext cx="6057900" cy="4229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5AB11FC-9CE8-FB78-0B2F-A1564041F8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4033" y="3757887"/>
            <a:ext cx="5867400" cy="2286000"/>
          </a:xfrm>
          <a:prstGeom prst="rect">
            <a:avLst/>
          </a:prstGeom>
        </p:spPr>
      </p:pic>
      <p:grpSp>
        <p:nvGrpSpPr>
          <p:cNvPr id="20" name="Группа 19">
            <a:extLst>
              <a:ext uri="{FF2B5EF4-FFF2-40B4-BE49-F238E27FC236}">
                <a16:creationId xmlns:a16="http://schemas.microsoft.com/office/drawing/2014/main" id="{43388CCC-7E82-BDD6-9F9D-7A6BD418DF13}"/>
              </a:ext>
            </a:extLst>
          </p:cNvPr>
          <p:cNvGrpSpPr/>
          <p:nvPr/>
        </p:nvGrpSpPr>
        <p:grpSpPr>
          <a:xfrm>
            <a:off x="7471833" y="0"/>
            <a:ext cx="4419600" cy="3234267"/>
            <a:chOff x="6536267" y="508000"/>
            <a:chExt cx="4419600" cy="3234267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8BF69DAB-A521-7F13-CFC9-B0A120B7E4BC}"/>
                </a:ext>
              </a:extLst>
            </p:cNvPr>
            <p:cNvSpPr/>
            <p:nvPr/>
          </p:nvSpPr>
          <p:spPr>
            <a:xfrm>
              <a:off x="6536267" y="508000"/>
              <a:ext cx="4419600" cy="323426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8" name="Группа 17">
              <a:extLst>
                <a:ext uri="{FF2B5EF4-FFF2-40B4-BE49-F238E27FC236}">
                  <a16:creationId xmlns:a16="http://schemas.microsoft.com/office/drawing/2014/main" id="{646C7D00-C17C-397B-AC2E-0CFB6145704E}"/>
                </a:ext>
              </a:extLst>
            </p:cNvPr>
            <p:cNvGrpSpPr/>
            <p:nvPr/>
          </p:nvGrpSpPr>
          <p:grpSpPr>
            <a:xfrm>
              <a:off x="7332135" y="1079212"/>
              <a:ext cx="3064932" cy="2373025"/>
              <a:chOff x="7332135" y="1079212"/>
              <a:chExt cx="3064932" cy="2373025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6E21016-4DB0-E8A7-FE6C-94135F844588}"/>
                  </a:ext>
                </a:extLst>
              </p:cNvPr>
              <p:cNvSpPr txBox="1"/>
              <p:nvPr/>
            </p:nvSpPr>
            <p:spPr>
              <a:xfrm>
                <a:off x="7958667" y="1079212"/>
                <a:ext cx="1625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Р. п.</a:t>
                </a:r>
              </a:p>
            </p:txBody>
          </p:sp>
          <p:cxnSp>
            <p:nvCxnSpPr>
              <p:cNvPr id="9" name="Прямая со стрелкой 8">
                <a:extLst>
                  <a:ext uri="{FF2B5EF4-FFF2-40B4-BE49-F238E27FC236}">
                    <a16:creationId xmlns:a16="http://schemas.microsoft.com/office/drawing/2014/main" id="{472D66A1-6716-25EA-FC59-510860207878}"/>
                  </a:ext>
                </a:extLst>
              </p:cNvPr>
              <p:cNvCxnSpPr/>
              <p:nvPr/>
            </p:nvCxnSpPr>
            <p:spPr>
              <a:xfrm flipH="1">
                <a:off x="7687733" y="166398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>
                <a:extLst>
                  <a:ext uri="{FF2B5EF4-FFF2-40B4-BE49-F238E27FC236}">
                    <a16:creationId xmlns:a16="http://schemas.microsoft.com/office/drawing/2014/main" id="{F1A873B9-B61C-2F96-AC7F-FEB93D04DB4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9868" y="164705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Овал 12">
                <a:extLst>
                  <a:ext uri="{FF2B5EF4-FFF2-40B4-BE49-F238E27FC236}">
                    <a16:creationId xmlns:a16="http://schemas.microsoft.com/office/drawing/2014/main" id="{9468C67F-7899-BB6F-A20F-99BEEE3AA77D}"/>
                  </a:ext>
                </a:extLst>
              </p:cNvPr>
              <p:cNvSpPr/>
              <p:nvPr/>
            </p:nvSpPr>
            <p:spPr>
              <a:xfrm>
                <a:off x="7399866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348528E-BC49-DFEA-2E84-8BEBB9A965C7}"/>
                  </a:ext>
                </a:extLst>
              </p:cNvPr>
              <p:cNvSpPr txBox="1"/>
              <p:nvPr/>
            </p:nvSpPr>
            <p:spPr>
              <a:xfrm>
                <a:off x="7484532" y="2114550"/>
                <a:ext cx="4741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A953E000-C55F-BFD6-6238-680DD68A3A36}"/>
                  </a:ext>
                </a:extLst>
              </p:cNvPr>
              <p:cNvSpPr txBox="1"/>
              <p:nvPr/>
            </p:nvSpPr>
            <p:spPr>
              <a:xfrm>
                <a:off x="7332135" y="2523066"/>
                <a:ext cx="1117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кого? чего?</a:t>
                </a:r>
              </a:p>
            </p:txBody>
          </p:sp>
          <p:sp>
            <p:nvSpPr>
              <p:cNvPr id="15" name="Овал 14">
                <a:extLst>
                  <a:ext uri="{FF2B5EF4-FFF2-40B4-BE49-F238E27FC236}">
                    <a16:creationId xmlns:a16="http://schemas.microsoft.com/office/drawing/2014/main" id="{15363190-1E20-83DB-8F90-0F25FCE9934D}"/>
                  </a:ext>
                </a:extLst>
              </p:cNvPr>
              <p:cNvSpPr/>
              <p:nvPr/>
            </p:nvSpPr>
            <p:spPr>
              <a:xfrm>
                <a:off x="8974664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Прямоугольный треугольник 15">
                <a:extLst>
                  <a:ext uri="{FF2B5EF4-FFF2-40B4-BE49-F238E27FC236}">
                    <a16:creationId xmlns:a16="http://schemas.microsoft.com/office/drawing/2014/main" id="{D0A150EA-08D9-47C0-5F3D-542643941F79}"/>
                  </a:ext>
                </a:extLst>
              </p:cNvPr>
              <p:cNvSpPr/>
              <p:nvPr/>
            </p:nvSpPr>
            <p:spPr>
              <a:xfrm>
                <a:off x="9144002" y="2254253"/>
                <a:ext cx="270931" cy="268813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52C2507F-0D5A-8C9E-B6A5-8FCA6DA9A895}"/>
                  </a:ext>
                </a:extLst>
              </p:cNvPr>
              <p:cNvSpPr txBox="1"/>
              <p:nvPr/>
            </p:nvSpPr>
            <p:spPr>
              <a:xfrm>
                <a:off x="8771467" y="2621240"/>
                <a:ext cx="1625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от, без, из, для, до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86440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C9E3A4-0431-11FA-C001-7833AE1103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43600" cy="5162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D0BBE2-FCD3-E686-3F5C-1956762017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179483"/>
            <a:ext cx="6041653" cy="11535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B7DDCE3-8963-CB3A-B4A2-7BF19D7CF3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0349" y="95250"/>
            <a:ext cx="5924550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3928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450C10AB-DB92-EDB8-D709-AFA4D5D0C0BC}"/>
              </a:ext>
            </a:extLst>
          </p:cNvPr>
          <p:cNvGrpSpPr/>
          <p:nvPr/>
        </p:nvGrpSpPr>
        <p:grpSpPr>
          <a:xfrm>
            <a:off x="19050" y="0"/>
            <a:ext cx="6172200" cy="5695950"/>
            <a:chOff x="19050" y="0"/>
            <a:chExt cx="6172200" cy="5695950"/>
          </a:xfrm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72584DBB-D068-8276-343E-141917974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4300" y="0"/>
              <a:ext cx="5981700" cy="4686300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F4D3AF9D-DF6A-4F38-03C6-F808784B329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050" y="4686300"/>
              <a:ext cx="6172200" cy="1009650"/>
            </a:xfrm>
            <a:prstGeom prst="rect">
              <a:avLst/>
            </a:prstGeom>
          </p:spPr>
        </p:pic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536AB6A6-B91F-0C4E-DDF6-0023B4B46A89}"/>
              </a:ext>
            </a:extLst>
          </p:cNvPr>
          <p:cNvGrpSpPr/>
          <p:nvPr/>
        </p:nvGrpSpPr>
        <p:grpSpPr>
          <a:xfrm>
            <a:off x="7421033" y="0"/>
            <a:ext cx="4419600" cy="3234267"/>
            <a:chOff x="7471833" y="-118533"/>
            <a:chExt cx="4419600" cy="3234267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79FD7B17-F391-C748-F4F2-8F41033D0D30}"/>
                </a:ext>
              </a:extLst>
            </p:cNvPr>
            <p:cNvSpPr/>
            <p:nvPr/>
          </p:nvSpPr>
          <p:spPr>
            <a:xfrm>
              <a:off x="7471833" y="-118533"/>
              <a:ext cx="4419600" cy="323426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4" name="Группа 13">
              <a:extLst>
                <a:ext uri="{FF2B5EF4-FFF2-40B4-BE49-F238E27FC236}">
                  <a16:creationId xmlns:a16="http://schemas.microsoft.com/office/drawing/2014/main" id="{4191779B-74DF-21FE-303F-41FDA014F7AE}"/>
                </a:ext>
              </a:extLst>
            </p:cNvPr>
            <p:cNvGrpSpPr/>
            <p:nvPr/>
          </p:nvGrpSpPr>
          <p:grpSpPr>
            <a:xfrm>
              <a:off x="8267701" y="452679"/>
              <a:ext cx="3064932" cy="2274851"/>
              <a:chOff x="7332135" y="1079212"/>
              <a:chExt cx="3064932" cy="2274851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761E60-A59E-1240-0A91-7BBE2AED580E}"/>
                  </a:ext>
                </a:extLst>
              </p:cNvPr>
              <p:cNvSpPr txBox="1"/>
              <p:nvPr/>
            </p:nvSpPr>
            <p:spPr>
              <a:xfrm>
                <a:off x="7958667" y="1079212"/>
                <a:ext cx="1625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Д. п.</a:t>
                </a:r>
              </a:p>
            </p:txBody>
          </p: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85BC3073-19A6-8480-EB96-36E77F88C9B2}"/>
                  </a:ext>
                </a:extLst>
              </p:cNvPr>
              <p:cNvCxnSpPr/>
              <p:nvPr/>
            </p:nvCxnSpPr>
            <p:spPr>
              <a:xfrm flipH="1">
                <a:off x="7687733" y="166398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Прямая со стрелкой 16">
                <a:extLst>
                  <a:ext uri="{FF2B5EF4-FFF2-40B4-BE49-F238E27FC236}">
                    <a16:creationId xmlns:a16="http://schemas.microsoft.com/office/drawing/2014/main" id="{7C474CA6-4728-5CA2-B146-55ED23E0C35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9868" y="164705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Овал 17">
                <a:extLst>
                  <a:ext uri="{FF2B5EF4-FFF2-40B4-BE49-F238E27FC236}">
                    <a16:creationId xmlns:a16="http://schemas.microsoft.com/office/drawing/2014/main" id="{B714028E-20EC-345D-5F44-F8DD45F9E5F1}"/>
                  </a:ext>
                </a:extLst>
              </p:cNvPr>
              <p:cNvSpPr/>
              <p:nvPr/>
            </p:nvSpPr>
            <p:spPr>
              <a:xfrm>
                <a:off x="7399866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F24FD5-E8E7-3E97-3607-C3C1501C1539}"/>
                  </a:ext>
                </a:extLst>
              </p:cNvPr>
              <p:cNvSpPr txBox="1"/>
              <p:nvPr/>
            </p:nvSpPr>
            <p:spPr>
              <a:xfrm>
                <a:off x="7484532" y="2114550"/>
                <a:ext cx="4741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7289F54-ECED-DDEA-10C0-0F04822989FC}"/>
                  </a:ext>
                </a:extLst>
              </p:cNvPr>
              <p:cNvSpPr txBox="1"/>
              <p:nvPr/>
            </p:nvSpPr>
            <p:spPr>
              <a:xfrm>
                <a:off x="7332135" y="2523066"/>
                <a:ext cx="1117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кому? чему?</a:t>
                </a:r>
              </a:p>
            </p:txBody>
          </p:sp>
          <p:sp>
            <p:nvSpPr>
              <p:cNvPr id="21" name="Овал 20">
                <a:extLst>
                  <a:ext uri="{FF2B5EF4-FFF2-40B4-BE49-F238E27FC236}">
                    <a16:creationId xmlns:a16="http://schemas.microsoft.com/office/drawing/2014/main" id="{A19F2190-8AED-DADB-7DB0-9D2FF5F270ED}"/>
                  </a:ext>
                </a:extLst>
              </p:cNvPr>
              <p:cNvSpPr/>
              <p:nvPr/>
            </p:nvSpPr>
            <p:spPr>
              <a:xfrm>
                <a:off x="8974664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2" name="Прямоугольный треугольник 21">
                <a:extLst>
                  <a:ext uri="{FF2B5EF4-FFF2-40B4-BE49-F238E27FC236}">
                    <a16:creationId xmlns:a16="http://schemas.microsoft.com/office/drawing/2014/main" id="{13159B9E-B064-764D-49C6-E466BE9949B1}"/>
                  </a:ext>
                </a:extLst>
              </p:cNvPr>
              <p:cNvSpPr/>
              <p:nvPr/>
            </p:nvSpPr>
            <p:spPr>
              <a:xfrm>
                <a:off x="9144002" y="2254253"/>
                <a:ext cx="270931" cy="268813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AFEA361-4E75-253D-FAF2-F96570C516E9}"/>
                  </a:ext>
                </a:extLst>
              </p:cNvPr>
              <p:cNvSpPr txBox="1"/>
              <p:nvPr/>
            </p:nvSpPr>
            <p:spPr>
              <a:xfrm>
                <a:off x="8771467" y="2621240"/>
                <a:ext cx="16256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к, по</a:t>
                </a:r>
              </a:p>
            </p:txBody>
          </p:sp>
        </p:grpSp>
      </p:grp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1DF309EC-C990-CBFD-DE29-D2C32F027C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301" y="3450454"/>
            <a:ext cx="5695950" cy="192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8408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48CD79-C51C-F84D-B599-B5E9206D1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169333"/>
            <a:ext cx="5924550" cy="600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0329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CAD202-F4C9-4AF4-7CC4-B893AE46E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38850" cy="3676650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B36A594F-F8D5-DB11-255A-012AF10A940F}"/>
              </a:ext>
            </a:extLst>
          </p:cNvPr>
          <p:cNvGrpSpPr/>
          <p:nvPr/>
        </p:nvGrpSpPr>
        <p:grpSpPr>
          <a:xfrm>
            <a:off x="7421033" y="0"/>
            <a:ext cx="4419600" cy="3313569"/>
            <a:chOff x="7471833" y="-118533"/>
            <a:chExt cx="4419600" cy="3313569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B7B0497C-46F0-0494-7C3A-CFECE99990CD}"/>
                </a:ext>
              </a:extLst>
            </p:cNvPr>
            <p:cNvSpPr/>
            <p:nvPr/>
          </p:nvSpPr>
          <p:spPr>
            <a:xfrm>
              <a:off x="7471833" y="-118533"/>
              <a:ext cx="4419600" cy="323426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12" name="Группа 11">
              <a:extLst>
                <a:ext uri="{FF2B5EF4-FFF2-40B4-BE49-F238E27FC236}">
                  <a16:creationId xmlns:a16="http://schemas.microsoft.com/office/drawing/2014/main" id="{5DFE60B0-1C65-B23D-0536-37EA078E1482}"/>
                </a:ext>
              </a:extLst>
            </p:cNvPr>
            <p:cNvGrpSpPr/>
            <p:nvPr/>
          </p:nvGrpSpPr>
          <p:grpSpPr>
            <a:xfrm>
              <a:off x="8267701" y="452679"/>
              <a:ext cx="3623732" cy="2742357"/>
              <a:chOff x="7332135" y="1079212"/>
              <a:chExt cx="3623732" cy="2742357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F0C8D205-8DBB-CDF4-8DB6-B89B74F76BE3}"/>
                  </a:ext>
                </a:extLst>
              </p:cNvPr>
              <p:cNvSpPr txBox="1"/>
              <p:nvPr/>
            </p:nvSpPr>
            <p:spPr>
              <a:xfrm>
                <a:off x="7958667" y="1079212"/>
                <a:ext cx="1625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В. п.</a:t>
                </a:r>
              </a:p>
            </p:txBody>
          </p:sp>
          <p:cxnSp>
            <p:nvCxnSpPr>
              <p:cNvPr id="15" name="Прямая со стрелкой 14">
                <a:extLst>
                  <a:ext uri="{FF2B5EF4-FFF2-40B4-BE49-F238E27FC236}">
                    <a16:creationId xmlns:a16="http://schemas.microsoft.com/office/drawing/2014/main" id="{34472D2A-6F91-497C-7B97-F7C763642776}"/>
                  </a:ext>
                </a:extLst>
              </p:cNvPr>
              <p:cNvCxnSpPr/>
              <p:nvPr/>
            </p:nvCxnSpPr>
            <p:spPr>
              <a:xfrm flipH="1">
                <a:off x="7687733" y="166398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Прямая со стрелкой 15">
                <a:extLst>
                  <a:ext uri="{FF2B5EF4-FFF2-40B4-BE49-F238E27FC236}">
                    <a16:creationId xmlns:a16="http://schemas.microsoft.com/office/drawing/2014/main" id="{50017E81-97E9-B2D9-2DD8-95FADCA839A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9868" y="164705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Овал 16">
                <a:extLst>
                  <a:ext uri="{FF2B5EF4-FFF2-40B4-BE49-F238E27FC236}">
                    <a16:creationId xmlns:a16="http://schemas.microsoft.com/office/drawing/2014/main" id="{AF37459A-204D-05E8-9670-473CC6856FF9}"/>
                  </a:ext>
                </a:extLst>
              </p:cNvPr>
              <p:cNvSpPr/>
              <p:nvPr/>
            </p:nvSpPr>
            <p:spPr>
              <a:xfrm>
                <a:off x="7399866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BA2C4E3-7237-DA58-8D8B-E65851BA58BE}"/>
                  </a:ext>
                </a:extLst>
              </p:cNvPr>
              <p:cNvSpPr txBox="1"/>
              <p:nvPr/>
            </p:nvSpPr>
            <p:spPr>
              <a:xfrm>
                <a:off x="7484532" y="2114550"/>
                <a:ext cx="4741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759DBD79-4316-4343-0140-99FD094C9E19}"/>
                  </a:ext>
                </a:extLst>
              </p:cNvPr>
              <p:cNvSpPr txBox="1"/>
              <p:nvPr/>
            </p:nvSpPr>
            <p:spPr>
              <a:xfrm>
                <a:off x="7332135" y="2523066"/>
                <a:ext cx="1117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кого? что?</a:t>
                </a:r>
              </a:p>
            </p:txBody>
          </p:sp>
          <p:sp>
            <p:nvSpPr>
              <p:cNvPr id="23" name="Овал 22">
                <a:extLst>
                  <a:ext uri="{FF2B5EF4-FFF2-40B4-BE49-F238E27FC236}">
                    <a16:creationId xmlns:a16="http://schemas.microsoft.com/office/drawing/2014/main" id="{70DA44C6-BA54-99F1-501B-71E08D19883F}"/>
                  </a:ext>
                </a:extLst>
              </p:cNvPr>
              <p:cNvSpPr/>
              <p:nvPr/>
            </p:nvSpPr>
            <p:spPr>
              <a:xfrm>
                <a:off x="8974664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" name="Прямоугольный треугольник 23">
                <a:extLst>
                  <a:ext uri="{FF2B5EF4-FFF2-40B4-BE49-F238E27FC236}">
                    <a16:creationId xmlns:a16="http://schemas.microsoft.com/office/drawing/2014/main" id="{95BAEF4D-F608-3907-707F-41E7F4A13E14}"/>
                  </a:ext>
                </a:extLst>
              </p:cNvPr>
              <p:cNvSpPr/>
              <p:nvPr/>
            </p:nvSpPr>
            <p:spPr>
              <a:xfrm>
                <a:off x="9144002" y="2254253"/>
                <a:ext cx="270931" cy="268813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D039F3F-66A8-DE3D-B7BA-93DF8CA61A96}"/>
                  </a:ext>
                </a:extLst>
              </p:cNvPr>
              <p:cNvSpPr txBox="1"/>
              <p:nvPr/>
            </p:nvSpPr>
            <p:spPr>
              <a:xfrm>
                <a:off x="8771467" y="2621240"/>
                <a:ext cx="218440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про, сквозь, на, во, за, через</a:t>
                </a:r>
              </a:p>
            </p:txBody>
          </p:sp>
        </p:grpSp>
      </p:grp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3EC052C0-DA2A-6CB4-60FB-A7C6673A3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6834" y="3819042"/>
            <a:ext cx="52578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1263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450DFD2-E648-57C3-7429-B8081687A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6019800" cy="2362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AE5874E-7132-C4A3-8AA9-2FE15F10EB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61383"/>
            <a:ext cx="5829300" cy="23431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A7EE254-9228-5099-2DBB-91921A3719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2163234"/>
            <a:ext cx="5981700" cy="29718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A55B61B-7119-5FF3-2353-11C63A3E9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423583"/>
            <a:ext cx="60769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6101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A45971-DF4C-F3F2-AC7E-6F9742E4CB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399" y="1801300"/>
            <a:ext cx="5781675" cy="5056700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3F3DA847-3299-983E-E9BF-A992AD8881DA}"/>
              </a:ext>
            </a:extLst>
          </p:cNvPr>
          <p:cNvSpPr/>
          <p:nvPr/>
        </p:nvSpPr>
        <p:spPr>
          <a:xfrm>
            <a:off x="947905" y="297986"/>
            <a:ext cx="999139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Распознавание Р. п. и В. п. 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одушевленных существительных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25BC6B-99F3-7DA9-64D7-ECB21CF37C8C}"/>
              </a:ext>
            </a:extLst>
          </p:cNvPr>
          <p:cNvSpPr txBox="1"/>
          <p:nvPr/>
        </p:nvSpPr>
        <p:spPr>
          <a:xfrm>
            <a:off x="9620250" y="5486400"/>
            <a:ext cx="2114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</a:p>
        </p:txBody>
      </p:sp>
    </p:spTree>
    <p:extLst>
      <p:ext uri="{BB962C8B-B14F-4D97-AF65-F5344CB8AC3E}">
        <p14:creationId xmlns:p14="http://schemas.microsoft.com/office/powerpoint/2010/main" val="295627053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CC087A-DD01-5310-EA88-4A7D3BB3F7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3036" y="3191933"/>
            <a:ext cx="5886450" cy="2743200"/>
          </a:xfrm>
          <a:prstGeom prst="rect">
            <a:avLst/>
          </a:prstGeom>
        </p:spPr>
      </p:pic>
      <p:grpSp>
        <p:nvGrpSpPr>
          <p:cNvPr id="14" name="Группа 13">
            <a:extLst>
              <a:ext uri="{FF2B5EF4-FFF2-40B4-BE49-F238E27FC236}">
                <a16:creationId xmlns:a16="http://schemas.microsoft.com/office/drawing/2014/main" id="{5954FCFC-152D-50A0-9333-4602B318308B}"/>
              </a:ext>
            </a:extLst>
          </p:cNvPr>
          <p:cNvGrpSpPr/>
          <p:nvPr/>
        </p:nvGrpSpPr>
        <p:grpSpPr>
          <a:xfrm>
            <a:off x="1811866" y="1253067"/>
            <a:ext cx="8669871" cy="1569660"/>
            <a:chOff x="1811866" y="1253067"/>
            <a:chExt cx="8669871" cy="1569660"/>
          </a:xfrm>
        </p:grpSpPr>
        <p:grpSp>
          <p:nvGrpSpPr>
            <p:cNvPr id="8" name="Группа 7">
              <a:extLst>
                <a:ext uri="{FF2B5EF4-FFF2-40B4-BE49-F238E27FC236}">
                  <a16:creationId xmlns:a16="http://schemas.microsoft.com/office/drawing/2014/main" id="{A98F5913-691A-05CB-760D-47E07B2CE2F4}"/>
                </a:ext>
              </a:extLst>
            </p:cNvPr>
            <p:cNvGrpSpPr/>
            <p:nvPr/>
          </p:nvGrpSpPr>
          <p:grpSpPr>
            <a:xfrm>
              <a:off x="1811866" y="1253067"/>
              <a:ext cx="3894667" cy="1569660"/>
              <a:chOff x="1811866" y="1253067"/>
              <a:chExt cx="3894667" cy="1569660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6DBEFA2-87C7-DECF-5A3B-63EA13606C5C}"/>
                  </a:ext>
                </a:extLst>
              </p:cNvPr>
              <p:cNvSpPr txBox="1"/>
              <p:nvPr/>
            </p:nvSpPr>
            <p:spPr>
              <a:xfrm>
                <a:off x="1811866" y="1253067"/>
                <a:ext cx="3894667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В. п.</a:t>
                </a:r>
              </a:p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вижу (кого?) девочк</a:t>
                </a:r>
                <a:r>
                  <a:rPr lang="ru-RU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лис</a:t>
                </a:r>
                <a:r>
                  <a:rPr lang="ru-RU" sz="24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у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; мальчик</a:t>
                </a:r>
                <a:r>
                  <a:rPr lang="ru-RU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а</a:t>
                </a:r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медвед</a:t>
                </a:r>
                <a:r>
                  <a:rPr lang="ru-RU" sz="2400" b="1" dirty="0">
                    <a:solidFill>
                      <a:srgbClr val="0070C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я</a:t>
                </a:r>
              </a:p>
              <a:p>
                <a:r>
                  <a:rPr lang="ru-RU" sz="2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вижу (что?) стол    , кедр</a:t>
                </a:r>
              </a:p>
            </p:txBody>
          </p:sp>
          <p:sp>
            <p:nvSpPr>
              <p:cNvPr id="6" name="Прямоугольник 5">
                <a:extLst>
                  <a:ext uri="{FF2B5EF4-FFF2-40B4-BE49-F238E27FC236}">
                    <a16:creationId xmlns:a16="http://schemas.microsoft.com/office/drawing/2014/main" id="{FC5FEF64-9928-DC0B-B6E5-0F8A16F579A0}"/>
                  </a:ext>
                </a:extLst>
              </p:cNvPr>
              <p:cNvSpPr/>
              <p:nvPr/>
            </p:nvSpPr>
            <p:spPr>
              <a:xfrm>
                <a:off x="4072468" y="2500728"/>
                <a:ext cx="254000" cy="203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Прямоугольник 6">
                <a:extLst>
                  <a:ext uri="{FF2B5EF4-FFF2-40B4-BE49-F238E27FC236}">
                    <a16:creationId xmlns:a16="http://schemas.microsoft.com/office/drawing/2014/main" id="{678B5B2A-5DEF-1BF9-F718-C10CB1F940FC}"/>
                  </a:ext>
                </a:extLst>
              </p:cNvPr>
              <p:cNvSpPr/>
              <p:nvPr/>
            </p:nvSpPr>
            <p:spPr>
              <a:xfrm>
                <a:off x="5105404" y="2500728"/>
                <a:ext cx="254000" cy="203200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377DEFF-69F7-06CB-0E7A-3FE2CFA244CC}"/>
                </a:ext>
              </a:extLst>
            </p:cNvPr>
            <p:cNvSpPr txBox="1"/>
            <p:nvPr/>
          </p:nvSpPr>
          <p:spPr>
            <a:xfrm>
              <a:off x="6587070" y="1253067"/>
              <a:ext cx="389466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Р. п.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нет (кого?) девочк</a:t>
              </a:r>
              <a:r>
                <a:rPr lang="ru-RU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лис</a:t>
              </a:r>
              <a:r>
                <a:rPr lang="ru-RU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ы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мальчик</a:t>
              </a:r>
              <a:r>
                <a:rPr lang="ru-RU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медвед</a:t>
              </a:r>
              <a:r>
                <a:rPr lang="ru-RU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я</a:t>
              </a:r>
            </a:p>
            <a:p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нет (чего?) стол</a:t>
              </a:r>
              <a:r>
                <a:rPr lang="ru-RU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кедр</a:t>
              </a:r>
              <a:r>
                <a:rPr lang="ru-RU" sz="2400" b="1" dirty="0">
                  <a:solidFill>
                    <a:schemeClr val="accent6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а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A9962AE9-B31A-3C5D-F84B-947D5FACD548}"/>
                </a:ext>
              </a:extLst>
            </p:cNvPr>
            <p:cNvCxnSpPr>
              <a:cxnSpLocks/>
            </p:cNvCxnSpPr>
            <p:nvPr/>
          </p:nvCxnSpPr>
          <p:spPr>
            <a:xfrm>
              <a:off x="1845735" y="2427590"/>
              <a:ext cx="2514602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A588A5B0-4605-9FA2-5D85-E5DC857F6F7D}"/>
                </a:ext>
              </a:extLst>
            </p:cNvPr>
            <p:cNvCxnSpPr>
              <a:cxnSpLocks/>
            </p:cNvCxnSpPr>
            <p:nvPr/>
          </p:nvCxnSpPr>
          <p:spPr>
            <a:xfrm>
              <a:off x="6637869" y="2427590"/>
              <a:ext cx="2514602" cy="0"/>
            </a:xfrm>
            <a:prstGeom prst="line">
              <a:avLst/>
            </a:prstGeom>
            <a:ln w="38100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239890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1BE3515D-3B1C-B5E8-7E27-2D30F7CF9B6B}"/>
              </a:ext>
            </a:extLst>
          </p:cNvPr>
          <p:cNvGrpSpPr/>
          <p:nvPr/>
        </p:nvGrpSpPr>
        <p:grpSpPr>
          <a:xfrm>
            <a:off x="1079504" y="1405466"/>
            <a:ext cx="10032992" cy="3589867"/>
            <a:chOff x="1079504" y="1337733"/>
            <a:chExt cx="10032992" cy="3589867"/>
          </a:xfrm>
        </p:grpSpPr>
        <p:cxnSp>
          <p:nvCxnSpPr>
            <p:cNvPr id="4" name="Прямая соединительная линия 3">
              <a:extLst>
                <a:ext uri="{FF2B5EF4-FFF2-40B4-BE49-F238E27FC236}">
                  <a16:creationId xmlns:a16="http://schemas.microsoft.com/office/drawing/2014/main" id="{BE2FD91A-0B98-C06B-F23A-F23D492A93B9}"/>
                </a:ext>
              </a:extLst>
            </p:cNvPr>
            <p:cNvCxnSpPr/>
            <p:nvPr/>
          </p:nvCxnSpPr>
          <p:spPr>
            <a:xfrm>
              <a:off x="5837776" y="1337733"/>
              <a:ext cx="0" cy="3589867"/>
            </a:xfrm>
            <a:prstGeom prst="line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3F4EB68-8109-143B-1308-CB75DEB63FC5}"/>
                </a:ext>
              </a:extLst>
            </p:cNvPr>
            <p:cNvSpPr txBox="1"/>
            <p:nvPr/>
          </p:nvSpPr>
          <p:spPr>
            <a:xfrm>
              <a:off x="2806704" y="1574800"/>
              <a:ext cx="2015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В. п.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D7943E5-AC74-EBA1-EDE7-01058E06E2A1}"/>
                </a:ext>
              </a:extLst>
            </p:cNvPr>
            <p:cNvSpPr txBox="1"/>
            <p:nvPr/>
          </p:nvSpPr>
          <p:spPr>
            <a:xfrm>
              <a:off x="7429504" y="1574800"/>
              <a:ext cx="201506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Р. п.</a:t>
              </a:r>
            </a:p>
          </p:txBody>
        </p:sp>
        <p:grpSp>
          <p:nvGrpSpPr>
            <p:cNvPr id="13" name="Группа 12">
              <a:extLst>
                <a:ext uri="{FF2B5EF4-FFF2-40B4-BE49-F238E27FC236}">
                  <a16:creationId xmlns:a16="http://schemas.microsoft.com/office/drawing/2014/main" id="{DBF9A1B8-CA12-7371-477F-80F53DC7761B}"/>
                </a:ext>
              </a:extLst>
            </p:cNvPr>
            <p:cNvGrpSpPr/>
            <p:nvPr/>
          </p:nvGrpSpPr>
          <p:grpSpPr>
            <a:xfrm>
              <a:off x="1079504" y="2644801"/>
              <a:ext cx="4284129" cy="2010152"/>
              <a:chOff x="101600" y="2390801"/>
              <a:chExt cx="4284129" cy="2010152"/>
            </a:xfrm>
          </p:grpSpPr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83AB495-E517-4531-F7D8-A93CA36B4AB3}"/>
                  </a:ext>
                </a:extLst>
              </p:cNvPr>
              <p:cNvSpPr txBox="1"/>
              <p:nvPr/>
            </p:nvSpPr>
            <p:spPr>
              <a:xfrm>
                <a:off x="101600" y="2624667"/>
                <a:ext cx="42841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вижу игру (ж. р.)</a:t>
                </a:r>
              </a:p>
            </p:txBody>
          </p:sp>
          <p:sp>
            <p:nvSpPr>
              <p:cNvPr id="8" name="Прямоугольник 7">
                <a:extLst>
                  <a:ext uri="{FF2B5EF4-FFF2-40B4-BE49-F238E27FC236}">
                    <a16:creationId xmlns:a16="http://schemas.microsoft.com/office/drawing/2014/main" id="{3575E891-74ED-5472-871B-694CADC2FE53}"/>
                  </a:ext>
                </a:extLst>
              </p:cNvPr>
              <p:cNvSpPr/>
              <p:nvPr/>
            </p:nvSpPr>
            <p:spPr>
              <a:xfrm>
                <a:off x="1778001" y="2760133"/>
                <a:ext cx="186267" cy="44930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F15BDB8-CC87-ACAD-8F56-EE05CF4FD6A3}"/>
                  </a:ext>
                </a:extLst>
              </p:cNvPr>
              <p:cNvSpPr txBox="1"/>
              <p:nvPr/>
            </p:nvSpPr>
            <p:spPr>
              <a:xfrm>
                <a:off x="1134530" y="2390801"/>
                <a:ext cx="999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неодуш.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AE1B768-E56A-8C43-CE4F-C33F748E09A8}"/>
                  </a:ext>
                </a:extLst>
              </p:cNvPr>
              <p:cNvSpPr txBox="1"/>
              <p:nvPr/>
            </p:nvSpPr>
            <p:spPr>
              <a:xfrm>
                <a:off x="101600" y="3816178"/>
                <a:ext cx="32512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вижу лису  (ж. р.)</a:t>
                </a:r>
              </a:p>
            </p:txBody>
          </p:sp>
          <p:sp>
            <p:nvSpPr>
              <p:cNvPr id="11" name="Прямоугольник 10">
                <a:extLst>
                  <a:ext uri="{FF2B5EF4-FFF2-40B4-BE49-F238E27FC236}">
                    <a16:creationId xmlns:a16="http://schemas.microsoft.com/office/drawing/2014/main" id="{C3F874A1-16D5-8C8F-1E5F-0A920FC7D47C}"/>
                  </a:ext>
                </a:extLst>
              </p:cNvPr>
              <p:cNvSpPr/>
              <p:nvPr/>
            </p:nvSpPr>
            <p:spPr>
              <a:xfrm>
                <a:off x="1794937" y="3945464"/>
                <a:ext cx="186267" cy="449309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AB5F0E8-6C34-021D-BBF9-14E59A3F019D}"/>
                  </a:ext>
                </a:extLst>
              </p:cNvPr>
              <p:cNvSpPr txBox="1"/>
              <p:nvPr/>
            </p:nvSpPr>
            <p:spPr>
              <a:xfrm>
                <a:off x="1016002" y="3626932"/>
                <a:ext cx="99906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одуш.</a:t>
                </a: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A16EA3-E7E9-5D7C-C729-8CCF72119720}"/>
                </a:ext>
              </a:extLst>
            </p:cNvPr>
            <p:cNvSpPr txBox="1"/>
            <p:nvPr/>
          </p:nvSpPr>
          <p:spPr>
            <a:xfrm>
              <a:off x="6828367" y="2872487"/>
              <a:ext cx="42841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нет игры (ж. р.)</a:t>
              </a:r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E63049C9-05F8-A7E3-2C66-9AC3A94C852C}"/>
                </a:ext>
              </a:extLst>
            </p:cNvPr>
            <p:cNvSpPr/>
            <p:nvPr/>
          </p:nvSpPr>
          <p:spPr>
            <a:xfrm>
              <a:off x="8166105" y="3007953"/>
              <a:ext cx="304800" cy="44930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81B30E8-D7BC-646D-188A-6A7C52B96D38}"/>
                </a:ext>
              </a:extLst>
            </p:cNvPr>
            <p:cNvSpPr txBox="1"/>
            <p:nvPr/>
          </p:nvSpPr>
          <p:spPr>
            <a:xfrm>
              <a:off x="7573436" y="2638621"/>
              <a:ext cx="999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неодуш.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3FE395E-EA98-6D6D-9186-7B837280B036}"/>
                </a:ext>
              </a:extLst>
            </p:cNvPr>
            <p:cNvSpPr txBox="1"/>
            <p:nvPr/>
          </p:nvSpPr>
          <p:spPr>
            <a:xfrm>
              <a:off x="6828367" y="4063998"/>
              <a:ext cx="3251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нет лисы  (ж. р.)</a:t>
              </a:r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8ECA41E-46E6-F107-6F76-56999652EC8D}"/>
                </a:ext>
              </a:extLst>
            </p:cNvPr>
            <p:cNvSpPr/>
            <p:nvPr/>
          </p:nvSpPr>
          <p:spPr>
            <a:xfrm>
              <a:off x="8183039" y="4193284"/>
              <a:ext cx="304799" cy="44930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112139F-06D2-C5D6-54B1-4ED7BC6BBF7A}"/>
                </a:ext>
              </a:extLst>
            </p:cNvPr>
            <p:cNvSpPr txBox="1"/>
            <p:nvPr/>
          </p:nvSpPr>
          <p:spPr>
            <a:xfrm>
              <a:off x="7598838" y="3943972"/>
              <a:ext cx="999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одуш.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4608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A3220D0-61DD-A8EA-29B8-907A3D5BDA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05500" cy="36957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0986B0D-4648-CD31-43D0-F942792968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0"/>
            <a:ext cx="6057900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523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797563-ACED-4C56-52CF-BFDBBD20CB80}"/>
              </a:ext>
            </a:extLst>
          </p:cNvPr>
          <p:cNvSpPr/>
          <p:nvPr/>
        </p:nvSpPr>
        <p:spPr>
          <a:xfrm>
            <a:off x="1138876" y="952268"/>
            <a:ext cx="89659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Число имен существительных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A1A57D-B020-17D9-5E54-9C67306041CA}"/>
              </a:ext>
            </a:extLst>
          </p:cNvPr>
          <p:cNvSpPr txBox="1"/>
          <p:nvPr/>
        </p:nvSpPr>
        <p:spPr>
          <a:xfrm>
            <a:off x="643466" y="1875598"/>
            <a:ext cx="1154853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Имена существительные употребляются в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единственном числе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речь идет об одном предмете 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вещь, дочь, яблоко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во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множественном числе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когда имеется в виду несколько предметов (</a:t>
            </a:r>
            <a:r>
              <a:rPr lang="ru-RU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вещи, дочери, яблоки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1EBC3C-B181-7ACE-F118-A981D05260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4534"/>
            <a:ext cx="3793067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3229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D438D3B-ED40-AB0F-CE0B-D11C9EFEE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7858" y="1109133"/>
            <a:ext cx="60388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1897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2BA397-AC87-12FB-C648-8671867F90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81700" cy="4152900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85B3452-B66F-BF40-092F-5E8B4CDD33D2}"/>
              </a:ext>
            </a:extLst>
          </p:cNvPr>
          <p:cNvGrpSpPr/>
          <p:nvPr/>
        </p:nvGrpSpPr>
        <p:grpSpPr>
          <a:xfrm>
            <a:off x="7471833" y="115431"/>
            <a:ext cx="4419600" cy="3234267"/>
            <a:chOff x="7471833" y="-118533"/>
            <a:chExt cx="4419600" cy="3234267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C3771CA9-997C-E9FD-467D-3D9EDA945CBB}"/>
                </a:ext>
              </a:extLst>
            </p:cNvPr>
            <p:cNvSpPr/>
            <p:nvPr/>
          </p:nvSpPr>
          <p:spPr>
            <a:xfrm>
              <a:off x="7471833" y="-118533"/>
              <a:ext cx="4419600" cy="323426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3D82BE19-2191-1DD4-276F-E91CDD577EA2}"/>
                </a:ext>
              </a:extLst>
            </p:cNvPr>
            <p:cNvGrpSpPr/>
            <p:nvPr/>
          </p:nvGrpSpPr>
          <p:grpSpPr>
            <a:xfrm>
              <a:off x="8267701" y="452679"/>
              <a:ext cx="3623732" cy="2373025"/>
              <a:chOff x="7332135" y="1079212"/>
              <a:chExt cx="3623732" cy="237302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4FAC1DD-83AC-6210-89FD-E349C6F74E93}"/>
                  </a:ext>
                </a:extLst>
              </p:cNvPr>
              <p:cNvSpPr txBox="1"/>
              <p:nvPr/>
            </p:nvSpPr>
            <p:spPr>
              <a:xfrm>
                <a:off x="7958667" y="1079212"/>
                <a:ext cx="1625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Т. п.</a:t>
                </a:r>
              </a:p>
            </p:txBody>
          </p:sp>
          <p:cxnSp>
            <p:nvCxnSpPr>
              <p:cNvPr id="9" name="Прямая со стрелкой 8">
                <a:extLst>
                  <a:ext uri="{FF2B5EF4-FFF2-40B4-BE49-F238E27FC236}">
                    <a16:creationId xmlns:a16="http://schemas.microsoft.com/office/drawing/2014/main" id="{E48914AE-7615-596B-4E15-736599EFE957}"/>
                  </a:ext>
                </a:extLst>
              </p:cNvPr>
              <p:cNvCxnSpPr/>
              <p:nvPr/>
            </p:nvCxnSpPr>
            <p:spPr>
              <a:xfrm flipH="1">
                <a:off x="7687733" y="166398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>
                <a:extLst>
                  <a:ext uri="{FF2B5EF4-FFF2-40B4-BE49-F238E27FC236}">
                    <a16:creationId xmlns:a16="http://schemas.microsoft.com/office/drawing/2014/main" id="{B8DC945F-B54A-99D3-5B8B-071D3CB46F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9868" y="164705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D8B75E93-5F4B-5418-BAB0-F82D410B8616}"/>
                  </a:ext>
                </a:extLst>
              </p:cNvPr>
              <p:cNvSpPr/>
              <p:nvPr/>
            </p:nvSpPr>
            <p:spPr>
              <a:xfrm>
                <a:off x="7399866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0CE74E3-0179-6557-1020-3E59A6E98350}"/>
                  </a:ext>
                </a:extLst>
              </p:cNvPr>
              <p:cNvSpPr txBox="1"/>
              <p:nvPr/>
            </p:nvSpPr>
            <p:spPr>
              <a:xfrm>
                <a:off x="7484532" y="2114550"/>
                <a:ext cx="4741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76E9E22-AEF7-8C05-EC5D-932C59DA3A7F}"/>
                  </a:ext>
                </a:extLst>
              </p:cNvPr>
              <p:cNvSpPr txBox="1"/>
              <p:nvPr/>
            </p:nvSpPr>
            <p:spPr>
              <a:xfrm>
                <a:off x="7332135" y="2523066"/>
                <a:ext cx="1117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кем? чем?</a:t>
                </a: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6396DC07-05EF-3541-82DA-BD09798D6872}"/>
                  </a:ext>
                </a:extLst>
              </p:cNvPr>
              <p:cNvSpPr/>
              <p:nvPr/>
            </p:nvSpPr>
            <p:spPr>
              <a:xfrm>
                <a:off x="8974664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Прямоугольный треугольник 14">
                <a:extLst>
                  <a:ext uri="{FF2B5EF4-FFF2-40B4-BE49-F238E27FC236}">
                    <a16:creationId xmlns:a16="http://schemas.microsoft.com/office/drawing/2014/main" id="{E8BD0BBB-8172-AE5F-637E-95FDD65299E5}"/>
                  </a:ext>
                </a:extLst>
              </p:cNvPr>
              <p:cNvSpPr/>
              <p:nvPr/>
            </p:nvSpPr>
            <p:spPr>
              <a:xfrm>
                <a:off x="9144002" y="2254253"/>
                <a:ext cx="270931" cy="268813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E3B0AB7-998D-D019-9DCB-FD73F5C429FD}"/>
                  </a:ext>
                </a:extLst>
              </p:cNvPr>
              <p:cNvSpPr txBox="1"/>
              <p:nvPr/>
            </p:nvSpPr>
            <p:spPr>
              <a:xfrm>
                <a:off x="8771467" y="2621240"/>
                <a:ext cx="2184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за, между, </a:t>
                </a:r>
              </a:p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с, над</a:t>
                </a:r>
              </a:p>
            </p:txBody>
          </p:sp>
        </p:grp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AAD31F5-6964-7FA8-FD4B-75918FD661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6666" y="3968055"/>
            <a:ext cx="58674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7825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9A18D020-64FB-CC53-8BDB-240D055388E1}"/>
              </a:ext>
            </a:extLst>
          </p:cNvPr>
          <p:cNvGrpSpPr/>
          <p:nvPr/>
        </p:nvGrpSpPr>
        <p:grpSpPr>
          <a:xfrm>
            <a:off x="0" y="0"/>
            <a:ext cx="12040236" cy="6587065"/>
            <a:chOff x="0" y="0"/>
            <a:chExt cx="12040236" cy="6587065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id="{5684ECFF-8D9A-CF14-9D83-57427CAD72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6987436" cy="562080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AC5AD455-DE99-1ADA-3B1D-2EBDD7397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25826" y="5520265"/>
              <a:ext cx="8614410" cy="1066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938369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27B063-2618-AAC2-08EB-8465DA4C95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0"/>
            <a:ext cx="6038850" cy="40386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1EB12A15-89E1-A101-AA5A-9CDB29948385}"/>
              </a:ext>
            </a:extLst>
          </p:cNvPr>
          <p:cNvGrpSpPr/>
          <p:nvPr/>
        </p:nvGrpSpPr>
        <p:grpSpPr>
          <a:xfrm>
            <a:off x="7471833" y="115431"/>
            <a:ext cx="4419600" cy="3234267"/>
            <a:chOff x="7471833" y="-118533"/>
            <a:chExt cx="4419600" cy="3234267"/>
          </a:xfrm>
        </p:grpSpPr>
        <p:sp>
          <p:nvSpPr>
            <p:cNvPr id="6" name="Прямоугольник: скругленные углы 5">
              <a:extLst>
                <a:ext uri="{FF2B5EF4-FFF2-40B4-BE49-F238E27FC236}">
                  <a16:creationId xmlns:a16="http://schemas.microsoft.com/office/drawing/2014/main" id="{6F95306C-6A58-1800-DF04-848C2AFDCDED}"/>
                </a:ext>
              </a:extLst>
            </p:cNvPr>
            <p:cNvSpPr/>
            <p:nvPr/>
          </p:nvSpPr>
          <p:spPr>
            <a:xfrm>
              <a:off x="7471833" y="-118533"/>
              <a:ext cx="4419600" cy="3234267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chemeClr val="accent3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168F283B-A758-3154-F57B-902E5085B0C1}"/>
                </a:ext>
              </a:extLst>
            </p:cNvPr>
            <p:cNvGrpSpPr/>
            <p:nvPr/>
          </p:nvGrpSpPr>
          <p:grpSpPr>
            <a:xfrm>
              <a:off x="8267701" y="452679"/>
              <a:ext cx="3623732" cy="2373025"/>
              <a:chOff x="7332135" y="1079212"/>
              <a:chExt cx="3623732" cy="2373025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6795D17-E6B5-AF0C-EDF2-83241CA71F15}"/>
                  </a:ext>
                </a:extLst>
              </p:cNvPr>
              <p:cNvSpPr txBox="1"/>
              <p:nvPr/>
            </p:nvSpPr>
            <p:spPr>
              <a:xfrm>
                <a:off x="7958667" y="1079212"/>
                <a:ext cx="1625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П. п.</a:t>
                </a:r>
              </a:p>
            </p:txBody>
          </p:sp>
          <p:cxnSp>
            <p:nvCxnSpPr>
              <p:cNvPr id="9" name="Прямая со стрелкой 8">
                <a:extLst>
                  <a:ext uri="{FF2B5EF4-FFF2-40B4-BE49-F238E27FC236}">
                    <a16:creationId xmlns:a16="http://schemas.microsoft.com/office/drawing/2014/main" id="{2A305C31-87BF-0121-FCA4-40988BD6D161}"/>
                  </a:ext>
                </a:extLst>
              </p:cNvPr>
              <p:cNvCxnSpPr/>
              <p:nvPr/>
            </p:nvCxnSpPr>
            <p:spPr>
              <a:xfrm flipH="1">
                <a:off x="7687733" y="166398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Прямая со стрелкой 9">
                <a:extLst>
                  <a:ext uri="{FF2B5EF4-FFF2-40B4-BE49-F238E27FC236}">
                    <a16:creationId xmlns:a16="http://schemas.microsoft.com/office/drawing/2014/main" id="{38260465-8BF6-9598-0387-8965F32D10C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669868" y="1647057"/>
                <a:ext cx="474134" cy="45056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Овал 10">
                <a:extLst>
                  <a:ext uri="{FF2B5EF4-FFF2-40B4-BE49-F238E27FC236}">
                    <a16:creationId xmlns:a16="http://schemas.microsoft.com/office/drawing/2014/main" id="{573A1DD2-D673-8D1E-2928-3540FB4FA303}"/>
                  </a:ext>
                </a:extLst>
              </p:cNvPr>
              <p:cNvSpPr/>
              <p:nvPr/>
            </p:nvSpPr>
            <p:spPr>
              <a:xfrm>
                <a:off x="7399866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8F348B1-AF8D-34AA-4387-DEF8F42CB33F}"/>
                  </a:ext>
                </a:extLst>
              </p:cNvPr>
              <p:cNvSpPr txBox="1"/>
              <p:nvPr/>
            </p:nvSpPr>
            <p:spPr>
              <a:xfrm>
                <a:off x="7484532" y="2114550"/>
                <a:ext cx="4741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359F7839-E210-631F-451C-B0039BE178BC}"/>
                  </a:ext>
                </a:extLst>
              </p:cNvPr>
              <p:cNvSpPr txBox="1"/>
              <p:nvPr/>
            </p:nvSpPr>
            <p:spPr>
              <a:xfrm>
                <a:off x="7332135" y="2523066"/>
                <a:ext cx="11176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 ком? о чем?</a:t>
                </a:r>
              </a:p>
            </p:txBody>
          </p:sp>
          <p:sp>
            <p:nvSpPr>
              <p:cNvPr id="14" name="Овал 13">
                <a:extLst>
                  <a:ext uri="{FF2B5EF4-FFF2-40B4-BE49-F238E27FC236}">
                    <a16:creationId xmlns:a16="http://schemas.microsoft.com/office/drawing/2014/main" id="{CA327070-1381-6D93-8970-3A5AF60A18C9}"/>
                  </a:ext>
                </a:extLst>
              </p:cNvPr>
              <p:cNvSpPr/>
              <p:nvPr/>
            </p:nvSpPr>
            <p:spPr>
              <a:xfrm>
                <a:off x="8974664" y="2114550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5" name="Прямоугольный треугольник 14">
                <a:extLst>
                  <a:ext uri="{FF2B5EF4-FFF2-40B4-BE49-F238E27FC236}">
                    <a16:creationId xmlns:a16="http://schemas.microsoft.com/office/drawing/2014/main" id="{3A27DB01-5166-7FF4-66E3-8601E779FFBD}"/>
                  </a:ext>
                </a:extLst>
              </p:cNvPr>
              <p:cNvSpPr/>
              <p:nvPr/>
            </p:nvSpPr>
            <p:spPr>
              <a:xfrm>
                <a:off x="9144002" y="2254253"/>
                <a:ext cx="270931" cy="268813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13F0E2D-0621-E859-CE22-0EA41018258D}"/>
                  </a:ext>
                </a:extLst>
              </p:cNvPr>
              <p:cNvSpPr txBox="1"/>
              <p:nvPr/>
            </p:nvSpPr>
            <p:spPr>
              <a:xfrm>
                <a:off x="8771467" y="2621240"/>
                <a:ext cx="2184400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при, в,  над,</a:t>
                </a:r>
              </a:p>
              <a:p>
                <a:r>
                  <a:rPr lang="ru-RU" sz="2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об, о</a:t>
                </a:r>
              </a:p>
            </p:txBody>
          </p:sp>
        </p:grpSp>
      </p:grp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8726E5D-B38F-8FB7-D6DD-D65FE0BA1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429000"/>
            <a:ext cx="5772150" cy="19812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B2EBC13-E74E-9C0F-D1B5-ED7B104C7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18" y="5198533"/>
            <a:ext cx="7314727" cy="1145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777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B7366A9-644E-75EF-3C00-B93B205B5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5050" cy="1333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A7DB399-8149-8F8C-E6DA-6F475AB20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33500"/>
            <a:ext cx="6115050" cy="51087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34C322C-14B8-7C52-6128-A4EEA47ADC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60960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8483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D36B53-4244-E4E4-FBFC-6756B853CF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2762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920AC2-E0E6-36AE-C596-E497C40EF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450" y="0"/>
            <a:ext cx="59245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767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5153484-B373-A93C-4C30-0DD41A77951D}"/>
              </a:ext>
            </a:extLst>
          </p:cNvPr>
          <p:cNvGrpSpPr/>
          <p:nvPr/>
        </p:nvGrpSpPr>
        <p:grpSpPr>
          <a:xfrm>
            <a:off x="284691" y="-96043"/>
            <a:ext cx="11778268" cy="6894925"/>
            <a:chOff x="56091" y="-96043"/>
            <a:chExt cx="11778268" cy="6894925"/>
          </a:xfrm>
        </p:grpSpPr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FA0E64E-DDA6-F5FB-FEFD-9CB3F2C0014A}"/>
                </a:ext>
              </a:extLst>
            </p:cNvPr>
            <p:cNvGrpSpPr/>
            <p:nvPr/>
          </p:nvGrpSpPr>
          <p:grpSpPr>
            <a:xfrm>
              <a:off x="4861173" y="2650544"/>
              <a:ext cx="1480331" cy="1846870"/>
              <a:chOff x="563037" y="2985978"/>
              <a:chExt cx="1807632" cy="2660599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E28B6105-37DF-8B20-F603-CC28AC0891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9" r="21224"/>
              <a:stretch/>
            </p:blipFill>
            <p:spPr>
              <a:xfrm>
                <a:off x="563037" y="3302256"/>
                <a:ext cx="1807632" cy="2344321"/>
              </a:xfrm>
              <a:prstGeom prst="rect">
                <a:avLst/>
              </a:prstGeom>
            </p:spPr>
          </p:pic>
          <p:sp>
            <p:nvSpPr>
              <p:cNvPr id="5" name="Блок-схема: несколько документов 4">
                <a:extLst>
                  <a:ext uri="{FF2B5EF4-FFF2-40B4-BE49-F238E27FC236}">
                    <a16:creationId xmlns:a16="http://schemas.microsoft.com/office/drawing/2014/main" id="{B75E20F0-34F0-C0A6-68E9-5752AC6C7A21}"/>
                  </a:ext>
                </a:extLst>
              </p:cNvPr>
              <p:cNvSpPr/>
              <p:nvPr/>
            </p:nvSpPr>
            <p:spPr>
              <a:xfrm>
                <a:off x="563038" y="2985978"/>
                <a:ext cx="1807631" cy="851448"/>
              </a:xfrm>
              <a:prstGeom prst="flowChartMultidocumen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685948-1F0B-AC04-32DF-1D0AD9DAA20E}"/>
                  </a:ext>
                </a:extLst>
              </p:cNvPr>
              <p:cNvSpPr txBox="1"/>
              <p:nvPr/>
            </p:nvSpPr>
            <p:spPr>
              <a:xfrm>
                <a:off x="670039" y="3172811"/>
                <a:ext cx="16328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/>
                  <a:t>падежи</a:t>
                </a:r>
              </a:p>
            </p:txBody>
          </p:sp>
        </p:grpSp>
        <p:grpSp>
          <p:nvGrpSpPr>
            <p:cNvPr id="32" name="Группа 31">
              <a:extLst>
                <a:ext uri="{FF2B5EF4-FFF2-40B4-BE49-F238E27FC236}">
                  <a16:creationId xmlns:a16="http://schemas.microsoft.com/office/drawing/2014/main" id="{40865B30-E387-AC6D-6C7D-4DF05B88AF3A}"/>
                </a:ext>
              </a:extLst>
            </p:cNvPr>
            <p:cNvGrpSpPr/>
            <p:nvPr/>
          </p:nvGrpSpPr>
          <p:grpSpPr>
            <a:xfrm>
              <a:off x="56091" y="-96043"/>
              <a:ext cx="3693582" cy="2274851"/>
              <a:chOff x="476250" y="520734"/>
              <a:chExt cx="3693582" cy="2274851"/>
            </a:xfrm>
          </p:grpSpPr>
          <p:sp>
            <p:nvSpPr>
              <p:cNvPr id="8" name="Прямоугольник: скругленные углы 7">
                <a:extLst>
                  <a:ext uri="{FF2B5EF4-FFF2-40B4-BE49-F238E27FC236}">
                    <a16:creationId xmlns:a16="http://schemas.microsoft.com/office/drawing/2014/main" id="{43CE9E3D-EDDC-4BE9-31B9-A25DA6C59AB1}"/>
                  </a:ext>
                </a:extLst>
              </p:cNvPr>
              <p:cNvSpPr/>
              <p:nvPr/>
            </p:nvSpPr>
            <p:spPr>
              <a:xfrm>
                <a:off x="476250" y="666750"/>
                <a:ext cx="3096676" cy="2128835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9" name="Группа 8">
                <a:extLst>
                  <a:ext uri="{FF2B5EF4-FFF2-40B4-BE49-F238E27FC236}">
                    <a16:creationId xmlns:a16="http://schemas.microsoft.com/office/drawing/2014/main" id="{B2FB709D-3077-4F2A-91BF-322C26F4A7D3}"/>
                  </a:ext>
                </a:extLst>
              </p:cNvPr>
              <p:cNvGrpSpPr/>
              <p:nvPr/>
            </p:nvGrpSpPr>
            <p:grpSpPr>
              <a:xfrm>
                <a:off x="795868" y="520734"/>
                <a:ext cx="3373964" cy="2274851"/>
                <a:chOff x="7332135" y="1079212"/>
                <a:chExt cx="3373964" cy="2274851"/>
              </a:xfrm>
            </p:grpSpPr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6C35605C-20EE-8086-984A-D99476A61A85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И. п.</a:t>
                  </a:r>
                </a:p>
              </p:txBody>
            </p:sp>
            <p:cxnSp>
              <p:nvCxnSpPr>
                <p:cNvPr id="11" name="Прямая со стрелкой 10">
                  <a:extLst>
                    <a:ext uri="{FF2B5EF4-FFF2-40B4-BE49-F238E27FC236}">
                      <a16:creationId xmlns:a16="http://schemas.microsoft.com/office/drawing/2014/main" id="{C63850B3-F0D0-1FD7-C9C4-9A11C49CCAAD}"/>
                    </a:ext>
                  </a:extLst>
                </p:cNvPr>
                <p:cNvCxnSpPr/>
                <p:nvPr/>
              </p:nvCxnSpPr>
              <p:spPr>
                <a:xfrm flipH="1">
                  <a:off x="7687733" y="166398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 стрелкой 11">
                  <a:extLst>
                    <a:ext uri="{FF2B5EF4-FFF2-40B4-BE49-F238E27FC236}">
                      <a16:creationId xmlns:a16="http://schemas.microsoft.com/office/drawing/2014/main" id="{DBFA76B3-DF5B-8621-BD5D-77AD2B266FA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69868" y="164705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Овал 12">
                  <a:extLst>
                    <a:ext uri="{FF2B5EF4-FFF2-40B4-BE49-F238E27FC236}">
                      <a16:creationId xmlns:a16="http://schemas.microsoft.com/office/drawing/2014/main" id="{00820285-509B-3A90-E3BF-F8A8E689B97D}"/>
                    </a:ext>
                  </a:extLst>
                </p:cNvPr>
                <p:cNvSpPr/>
                <p:nvPr/>
              </p:nvSpPr>
              <p:spPr>
                <a:xfrm>
                  <a:off x="7399866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0D7B0C1A-9214-69BE-9409-9C4293DA7480}"/>
                    </a:ext>
                  </a:extLst>
                </p:cNvPr>
                <p:cNvSpPr txBox="1"/>
                <p:nvPr/>
              </p:nvSpPr>
              <p:spPr>
                <a:xfrm>
                  <a:off x="7484532" y="2114550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6AFBD2CE-CC11-9089-E6E7-9986075562C4}"/>
                    </a:ext>
                  </a:extLst>
                </p:cNvPr>
                <p:cNvSpPr txBox="1"/>
                <p:nvPr/>
              </p:nvSpPr>
              <p:spPr>
                <a:xfrm>
                  <a:off x="7332135" y="2523066"/>
                  <a:ext cx="1117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кто? что?</a:t>
                  </a:r>
                </a:p>
              </p:txBody>
            </p:sp>
            <p:sp>
              <p:nvSpPr>
                <p:cNvPr id="16" name="Овал 15">
                  <a:extLst>
                    <a:ext uri="{FF2B5EF4-FFF2-40B4-BE49-F238E27FC236}">
                      <a16:creationId xmlns:a16="http://schemas.microsoft.com/office/drawing/2014/main" id="{EB00420C-213D-2C9A-8FBC-BDB7C01A4CC0}"/>
                    </a:ext>
                  </a:extLst>
                </p:cNvPr>
                <p:cNvSpPr/>
                <p:nvPr/>
              </p:nvSpPr>
              <p:spPr>
                <a:xfrm>
                  <a:off x="8974664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7" name="Прямоугольный треугольник 16">
                  <a:extLst>
                    <a:ext uri="{FF2B5EF4-FFF2-40B4-BE49-F238E27FC236}">
                      <a16:creationId xmlns:a16="http://schemas.microsoft.com/office/drawing/2014/main" id="{79B758AB-27DC-BA6F-6C03-72DEF4CCE603}"/>
                    </a:ext>
                  </a:extLst>
                </p:cNvPr>
                <p:cNvSpPr/>
                <p:nvPr/>
              </p:nvSpPr>
              <p:spPr>
                <a:xfrm>
                  <a:off x="9144002" y="225425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1A8312DA-ECD6-12EF-DE3F-FD5D2CF0EEE7}"/>
                    </a:ext>
                  </a:extLst>
                </p:cNvPr>
                <p:cNvSpPr txBox="1"/>
                <p:nvPr/>
              </p:nvSpPr>
              <p:spPr>
                <a:xfrm>
                  <a:off x="9080499" y="2637770"/>
                  <a:ext cx="1625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____</a:t>
                  </a:r>
                </a:p>
              </p:txBody>
            </p:sp>
          </p:grpSp>
        </p:grpSp>
        <p:grpSp>
          <p:nvGrpSpPr>
            <p:cNvPr id="33" name="Группа 32">
              <a:extLst>
                <a:ext uri="{FF2B5EF4-FFF2-40B4-BE49-F238E27FC236}">
                  <a16:creationId xmlns:a16="http://schemas.microsoft.com/office/drawing/2014/main" id="{7710E4EC-E838-5EE0-6546-D932B174B2EC}"/>
                </a:ext>
              </a:extLst>
            </p:cNvPr>
            <p:cNvGrpSpPr/>
            <p:nvPr/>
          </p:nvGrpSpPr>
          <p:grpSpPr>
            <a:xfrm>
              <a:off x="4141243" y="-23338"/>
              <a:ext cx="3064932" cy="2328223"/>
              <a:chOff x="5740397" y="560428"/>
              <a:chExt cx="3064932" cy="2328223"/>
            </a:xfrm>
          </p:grpSpPr>
          <p:sp>
            <p:nvSpPr>
              <p:cNvPr id="21" name="Прямоугольник: скругленные углы 20">
                <a:extLst>
                  <a:ext uri="{FF2B5EF4-FFF2-40B4-BE49-F238E27FC236}">
                    <a16:creationId xmlns:a16="http://schemas.microsoft.com/office/drawing/2014/main" id="{5E9D11E3-9B02-82D5-0A01-0352FFB72D24}"/>
                  </a:ext>
                </a:extLst>
              </p:cNvPr>
              <p:cNvSpPr/>
              <p:nvPr/>
            </p:nvSpPr>
            <p:spPr>
              <a:xfrm>
                <a:off x="5740397" y="560428"/>
                <a:ext cx="3064932" cy="232822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2" name="Группа 21">
                <a:extLst>
                  <a:ext uri="{FF2B5EF4-FFF2-40B4-BE49-F238E27FC236}">
                    <a16:creationId xmlns:a16="http://schemas.microsoft.com/office/drawing/2014/main" id="{DD57B617-FFD0-46A2-69B3-3D7ABCF29F6A}"/>
                  </a:ext>
                </a:extLst>
              </p:cNvPr>
              <p:cNvGrpSpPr/>
              <p:nvPr/>
            </p:nvGrpSpPr>
            <p:grpSpPr>
              <a:xfrm>
                <a:off x="5740397" y="560428"/>
                <a:ext cx="3064932" cy="2328223"/>
                <a:chOff x="7332135" y="1079212"/>
                <a:chExt cx="3064932" cy="2373025"/>
              </a:xfrm>
            </p:grpSpPr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CE52D47B-CE74-A2E1-7BE4-A3118CB2B6E4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Р. п.</a:t>
                  </a:r>
                </a:p>
              </p:txBody>
            </p:sp>
            <p:cxnSp>
              <p:nvCxnSpPr>
                <p:cNvPr id="24" name="Прямая со стрелкой 23">
                  <a:extLst>
                    <a:ext uri="{FF2B5EF4-FFF2-40B4-BE49-F238E27FC236}">
                      <a16:creationId xmlns:a16="http://schemas.microsoft.com/office/drawing/2014/main" id="{2E3F6113-40D4-881B-095A-843ED39F63C0}"/>
                    </a:ext>
                  </a:extLst>
                </p:cNvPr>
                <p:cNvCxnSpPr/>
                <p:nvPr/>
              </p:nvCxnSpPr>
              <p:spPr>
                <a:xfrm flipH="1">
                  <a:off x="7687733" y="166398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Прямая со стрелкой 24">
                  <a:extLst>
                    <a:ext uri="{FF2B5EF4-FFF2-40B4-BE49-F238E27FC236}">
                      <a16:creationId xmlns:a16="http://schemas.microsoft.com/office/drawing/2014/main" id="{1EA981E1-4D51-C82B-B2BF-AF10162036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69868" y="164705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Овал 25">
                  <a:extLst>
                    <a:ext uri="{FF2B5EF4-FFF2-40B4-BE49-F238E27FC236}">
                      <a16:creationId xmlns:a16="http://schemas.microsoft.com/office/drawing/2014/main" id="{E3C4534E-9695-D82C-3994-2B5C6979844B}"/>
                    </a:ext>
                  </a:extLst>
                </p:cNvPr>
                <p:cNvSpPr/>
                <p:nvPr/>
              </p:nvSpPr>
              <p:spPr>
                <a:xfrm>
                  <a:off x="7399866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ED31FA01-0B20-49E0-E099-CD4370F88BD6}"/>
                    </a:ext>
                  </a:extLst>
                </p:cNvPr>
                <p:cNvSpPr txBox="1"/>
                <p:nvPr/>
              </p:nvSpPr>
              <p:spPr>
                <a:xfrm>
                  <a:off x="7484532" y="2114550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28" name="TextBox 27">
                  <a:extLst>
                    <a:ext uri="{FF2B5EF4-FFF2-40B4-BE49-F238E27FC236}">
                      <a16:creationId xmlns:a16="http://schemas.microsoft.com/office/drawing/2014/main" id="{8BD16A8F-1695-F937-45B3-A416ED8D6B04}"/>
                    </a:ext>
                  </a:extLst>
                </p:cNvPr>
                <p:cNvSpPr txBox="1"/>
                <p:nvPr/>
              </p:nvSpPr>
              <p:spPr>
                <a:xfrm>
                  <a:off x="7332135" y="2523066"/>
                  <a:ext cx="1117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кого? чего?</a:t>
                  </a:r>
                </a:p>
              </p:txBody>
            </p:sp>
            <p:sp>
              <p:nvSpPr>
                <p:cNvPr id="29" name="Овал 28">
                  <a:extLst>
                    <a:ext uri="{FF2B5EF4-FFF2-40B4-BE49-F238E27FC236}">
                      <a16:creationId xmlns:a16="http://schemas.microsoft.com/office/drawing/2014/main" id="{B75165C5-6B3C-7607-297E-47E6D4195946}"/>
                    </a:ext>
                  </a:extLst>
                </p:cNvPr>
                <p:cNvSpPr/>
                <p:nvPr/>
              </p:nvSpPr>
              <p:spPr>
                <a:xfrm>
                  <a:off x="8974664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0" name="Прямоугольный треугольник 29">
                  <a:extLst>
                    <a:ext uri="{FF2B5EF4-FFF2-40B4-BE49-F238E27FC236}">
                      <a16:creationId xmlns:a16="http://schemas.microsoft.com/office/drawing/2014/main" id="{4A5EACB7-EE87-7327-38CF-D5A3EFB20583}"/>
                    </a:ext>
                  </a:extLst>
                </p:cNvPr>
                <p:cNvSpPr/>
                <p:nvPr/>
              </p:nvSpPr>
              <p:spPr>
                <a:xfrm>
                  <a:off x="9144002" y="225425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2895D998-674A-FB9D-07AF-CAD45FB2D855}"/>
                    </a:ext>
                  </a:extLst>
                </p:cNvPr>
                <p:cNvSpPr txBox="1"/>
                <p:nvPr/>
              </p:nvSpPr>
              <p:spPr>
                <a:xfrm>
                  <a:off x="8771467" y="2621240"/>
                  <a:ext cx="1625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от, без, из, для, до</a:t>
                  </a:r>
                </a:p>
              </p:txBody>
            </p:sp>
          </p:grpSp>
        </p:grpSp>
        <p:grpSp>
          <p:nvGrpSpPr>
            <p:cNvPr id="46" name="Группа 45">
              <a:extLst>
                <a:ext uri="{FF2B5EF4-FFF2-40B4-BE49-F238E27FC236}">
                  <a16:creationId xmlns:a16="http://schemas.microsoft.com/office/drawing/2014/main" id="{EC8F6E3F-8408-3851-43B9-2E6BB3440EFF}"/>
                </a:ext>
              </a:extLst>
            </p:cNvPr>
            <p:cNvGrpSpPr/>
            <p:nvPr/>
          </p:nvGrpSpPr>
          <p:grpSpPr>
            <a:xfrm>
              <a:off x="8041196" y="-23338"/>
              <a:ext cx="3364458" cy="2328223"/>
              <a:chOff x="7917375" y="571212"/>
              <a:chExt cx="3364458" cy="2328223"/>
            </a:xfrm>
          </p:grpSpPr>
          <p:sp>
            <p:nvSpPr>
              <p:cNvPr id="35" name="Прямоугольник: скругленные углы 34">
                <a:extLst>
                  <a:ext uri="{FF2B5EF4-FFF2-40B4-BE49-F238E27FC236}">
                    <a16:creationId xmlns:a16="http://schemas.microsoft.com/office/drawing/2014/main" id="{9E4CF118-239B-FB9F-05E6-2F12648EAF5B}"/>
                  </a:ext>
                </a:extLst>
              </p:cNvPr>
              <p:cNvSpPr/>
              <p:nvPr/>
            </p:nvSpPr>
            <p:spPr>
              <a:xfrm>
                <a:off x="7917375" y="571212"/>
                <a:ext cx="3064933" cy="232822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36" name="Группа 35">
                <a:extLst>
                  <a:ext uri="{FF2B5EF4-FFF2-40B4-BE49-F238E27FC236}">
                    <a16:creationId xmlns:a16="http://schemas.microsoft.com/office/drawing/2014/main" id="{D3E3E802-7481-0CB0-3BB5-5256330175D9}"/>
                  </a:ext>
                </a:extLst>
              </p:cNvPr>
              <p:cNvGrpSpPr/>
              <p:nvPr/>
            </p:nvGrpSpPr>
            <p:grpSpPr>
              <a:xfrm>
                <a:off x="8216901" y="571212"/>
                <a:ext cx="3064932" cy="2274851"/>
                <a:chOff x="7332135" y="1079212"/>
                <a:chExt cx="3064932" cy="2274851"/>
              </a:xfrm>
            </p:grpSpPr>
            <p:sp>
              <p:nvSpPr>
                <p:cNvPr id="37" name="TextBox 36">
                  <a:extLst>
                    <a:ext uri="{FF2B5EF4-FFF2-40B4-BE49-F238E27FC236}">
                      <a16:creationId xmlns:a16="http://schemas.microsoft.com/office/drawing/2014/main" id="{DAA52EFF-A072-C52C-C204-139726C7708A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Д. п.</a:t>
                  </a:r>
                </a:p>
              </p:txBody>
            </p:sp>
            <p:cxnSp>
              <p:nvCxnSpPr>
                <p:cNvPr id="38" name="Прямая со стрелкой 37">
                  <a:extLst>
                    <a:ext uri="{FF2B5EF4-FFF2-40B4-BE49-F238E27FC236}">
                      <a16:creationId xmlns:a16="http://schemas.microsoft.com/office/drawing/2014/main" id="{D147F422-891B-A6E8-A2B5-656F8935DF29}"/>
                    </a:ext>
                  </a:extLst>
                </p:cNvPr>
                <p:cNvCxnSpPr/>
                <p:nvPr/>
              </p:nvCxnSpPr>
              <p:spPr>
                <a:xfrm flipH="1">
                  <a:off x="7687733" y="166398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Прямая со стрелкой 38">
                  <a:extLst>
                    <a:ext uri="{FF2B5EF4-FFF2-40B4-BE49-F238E27FC236}">
                      <a16:creationId xmlns:a16="http://schemas.microsoft.com/office/drawing/2014/main" id="{BED0ABA2-4FF6-F1BB-E4B2-C7817EF6C9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69868" y="164705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Овал 39">
                  <a:extLst>
                    <a:ext uri="{FF2B5EF4-FFF2-40B4-BE49-F238E27FC236}">
                      <a16:creationId xmlns:a16="http://schemas.microsoft.com/office/drawing/2014/main" id="{7F7DBF01-1C7F-1370-6451-836AFAB29CE5}"/>
                    </a:ext>
                  </a:extLst>
                </p:cNvPr>
                <p:cNvSpPr/>
                <p:nvPr/>
              </p:nvSpPr>
              <p:spPr>
                <a:xfrm>
                  <a:off x="7399866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5475487-00B1-B44B-3FE6-DC540C0F2C96}"/>
                    </a:ext>
                  </a:extLst>
                </p:cNvPr>
                <p:cNvSpPr txBox="1"/>
                <p:nvPr/>
              </p:nvSpPr>
              <p:spPr>
                <a:xfrm>
                  <a:off x="7484532" y="2114550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36A06BEF-491E-A6BA-1BD6-8D6E2F5E0907}"/>
                    </a:ext>
                  </a:extLst>
                </p:cNvPr>
                <p:cNvSpPr txBox="1"/>
                <p:nvPr/>
              </p:nvSpPr>
              <p:spPr>
                <a:xfrm>
                  <a:off x="7332135" y="2523066"/>
                  <a:ext cx="1117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кому? чему?</a:t>
                  </a:r>
                </a:p>
              </p:txBody>
            </p:sp>
            <p:sp>
              <p:nvSpPr>
                <p:cNvPr id="43" name="Овал 42">
                  <a:extLst>
                    <a:ext uri="{FF2B5EF4-FFF2-40B4-BE49-F238E27FC236}">
                      <a16:creationId xmlns:a16="http://schemas.microsoft.com/office/drawing/2014/main" id="{1595CA23-2DAC-0840-8433-7EC29B2605D5}"/>
                    </a:ext>
                  </a:extLst>
                </p:cNvPr>
                <p:cNvSpPr/>
                <p:nvPr/>
              </p:nvSpPr>
              <p:spPr>
                <a:xfrm>
                  <a:off x="8974664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4" name="Прямоугольный треугольник 43">
                  <a:extLst>
                    <a:ext uri="{FF2B5EF4-FFF2-40B4-BE49-F238E27FC236}">
                      <a16:creationId xmlns:a16="http://schemas.microsoft.com/office/drawing/2014/main" id="{8459DB9A-8B54-A108-78CD-CDECF6235055}"/>
                    </a:ext>
                  </a:extLst>
                </p:cNvPr>
                <p:cNvSpPr/>
                <p:nvPr/>
              </p:nvSpPr>
              <p:spPr>
                <a:xfrm>
                  <a:off x="9144002" y="225425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C0EE8733-81C0-1CB0-979E-0F8679A81BB7}"/>
                    </a:ext>
                  </a:extLst>
                </p:cNvPr>
                <p:cNvSpPr txBox="1"/>
                <p:nvPr/>
              </p:nvSpPr>
              <p:spPr>
                <a:xfrm>
                  <a:off x="8771467" y="2621240"/>
                  <a:ext cx="1625600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к, по</a:t>
                  </a:r>
                </a:p>
              </p:txBody>
            </p:sp>
          </p:grpSp>
        </p:grpSp>
        <p:grpSp>
          <p:nvGrpSpPr>
            <p:cNvPr id="59" name="Группа 58">
              <a:extLst>
                <a:ext uri="{FF2B5EF4-FFF2-40B4-BE49-F238E27FC236}">
                  <a16:creationId xmlns:a16="http://schemas.microsoft.com/office/drawing/2014/main" id="{CCE4A7AF-1E42-B920-5AA6-87D2A16C719E}"/>
                </a:ext>
              </a:extLst>
            </p:cNvPr>
            <p:cNvGrpSpPr/>
            <p:nvPr/>
          </p:nvGrpSpPr>
          <p:grpSpPr>
            <a:xfrm>
              <a:off x="8203104" y="3163964"/>
              <a:ext cx="3631255" cy="2742357"/>
              <a:chOff x="1002240" y="4309912"/>
              <a:chExt cx="3631255" cy="2742357"/>
            </a:xfrm>
          </p:grpSpPr>
          <p:sp>
            <p:nvSpPr>
              <p:cNvPr id="48" name="Прямоугольник: скругленные углы 47">
                <a:extLst>
                  <a:ext uri="{FF2B5EF4-FFF2-40B4-BE49-F238E27FC236}">
                    <a16:creationId xmlns:a16="http://schemas.microsoft.com/office/drawing/2014/main" id="{5BCE1016-4D77-ADA4-699B-34B710C4CE9A}"/>
                  </a:ext>
                </a:extLst>
              </p:cNvPr>
              <p:cNvSpPr/>
              <p:nvPr/>
            </p:nvSpPr>
            <p:spPr>
              <a:xfrm>
                <a:off x="1002240" y="4309912"/>
                <a:ext cx="3494602" cy="2663055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49" name="Группа 48">
                <a:extLst>
                  <a:ext uri="{FF2B5EF4-FFF2-40B4-BE49-F238E27FC236}">
                    <a16:creationId xmlns:a16="http://schemas.microsoft.com/office/drawing/2014/main" id="{7A2BDA88-2863-6566-6D6E-8C32BE238423}"/>
                  </a:ext>
                </a:extLst>
              </p:cNvPr>
              <p:cNvGrpSpPr/>
              <p:nvPr/>
            </p:nvGrpSpPr>
            <p:grpSpPr>
              <a:xfrm>
                <a:off x="1009763" y="4309912"/>
                <a:ext cx="3623732" cy="2742357"/>
                <a:chOff x="7332135" y="1079212"/>
                <a:chExt cx="3623732" cy="2742357"/>
              </a:xfrm>
            </p:grpSpPr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0D216771-8D65-00D6-7927-0D7C992D9E9D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В. п.</a:t>
                  </a:r>
                </a:p>
              </p:txBody>
            </p:sp>
            <p:cxnSp>
              <p:nvCxnSpPr>
                <p:cNvPr id="51" name="Прямая со стрелкой 50">
                  <a:extLst>
                    <a:ext uri="{FF2B5EF4-FFF2-40B4-BE49-F238E27FC236}">
                      <a16:creationId xmlns:a16="http://schemas.microsoft.com/office/drawing/2014/main" id="{0D88C31A-3B6E-8F00-65A2-316ABC1C21AD}"/>
                    </a:ext>
                  </a:extLst>
                </p:cNvPr>
                <p:cNvCxnSpPr/>
                <p:nvPr/>
              </p:nvCxnSpPr>
              <p:spPr>
                <a:xfrm flipH="1">
                  <a:off x="7687733" y="166398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Прямая со стрелкой 51">
                  <a:extLst>
                    <a:ext uri="{FF2B5EF4-FFF2-40B4-BE49-F238E27FC236}">
                      <a16:creationId xmlns:a16="http://schemas.microsoft.com/office/drawing/2014/main" id="{17410849-DD0D-34D0-F5ED-9FAC6D779F1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69868" y="164705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Овал 52">
                  <a:extLst>
                    <a:ext uri="{FF2B5EF4-FFF2-40B4-BE49-F238E27FC236}">
                      <a16:creationId xmlns:a16="http://schemas.microsoft.com/office/drawing/2014/main" id="{071CCC52-E51C-762B-F2B7-0A4841A2F9D1}"/>
                    </a:ext>
                  </a:extLst>
                </p:cNvPr>
                <p:cNvSpPr/>
                <p:nvPr/>
              </p:nvSpPr>
              <p:spPr>
                <a:xfrm>
                  <a:off x="7399866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17CBD02-46FA-1B40-966F-08CE6C227CAD}"/>
                    </a:ext>
                  </a:extLst>
                </p:cNvPr>
                <p:cNvSpPr txBox="1"/>
                <p:nvPr/>
              </p:nvSpPr>
              <p:spPr>
                <a:xfrm>
                  <a:off x="7484532" y="2114550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55" name="TextBox 54">
                  <a:extLst>
                    <a:ext uri="{FF2B5EF4-FFF2-40B4-BE49-F238E27FC236}">
                      <a16:creationId xmlns:a16="http://schemas.microsoft.com/office/drawing/2014/main" id="{6DD19BC4-4371-6275-E986-0D672D41FA13}"/>
                    </a:ext>
                  </a:extLst>
                </p:cNvPr>
                <p:cNvSpPr txBox="1"/>
                <p:nvPr/>
              </p:nvSpPr>
              <p:spPr>
                <a:xfrm>
                  <a:off x="7332135" y="2523066"/>
                  <a:ext cx="1117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кого? что?</a:t>
                  </a:r>
                </a:p>
              </p:txBody>
            </p:sp>
            <p:sp>
              <p:nvSpPr>
                <p:cNvPr id="56" name="Овал 55">
                  <a:extLst>
                    <a:ext uri="{FF2B5EF4-FFF2-40B4-BE49-F238E27FC236}">
                      <a16:creationId xmlns:a16="http://schemas.microsoft.com/office/drawing/2014/main" id="{DE363339-64EC-0826-631B-849CC22B4A72}"/>
                    </a:ext>
                  </a:extLst>
                </p:cNvPr>
                <p:cNvSpPr/>
                <p:nvPr/>
              </p:nvSpPr>
              <p:spPr>
                <a:xfrm>
                  <a:off x="8974664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7" name="Прямоугольный треугольник 56">
                  <a:extLst>
                    <a:ext uri="{FF2B5EF4-FFF2-40B4-BE49-F238E27FC236}">
                      <a16:creationId xmlns:a16="http://schemas.microsoft.com/office/drawing/2014/main" id="{A58B0E33-BECF-9AB3-78C2-68FF9DE4D45E}"/>
                    </a:ext>
                  </a:extLst>
                </p:cNvPr>
                <p:cNvSpPr/>
                <p:nvPr/>
              </p:nvSpPr>
              <p:spPr>
                <a:xfrm>
                  <a:off x="9144002" y="225425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F0C293C3-F051-6B92-EEBB-55B3ECFC8833}"/>
                    </a:ext>
                  </a:extLst>
                </p:cNvPr>
                <p:cNvSpPr txBox="1"/>
                <p:nvPr/>
              </p:nvSpPr>
              <p:spPr>
                <a:xfrm>
                  <a:off x="8771467" y="2621240"/>
                  <a:ext cx="2184400" cy="12003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про, сквозь, на, во, за, через</a:t>
                  </a:r>
                </a:p>
              </p:txBody>
            </p:sp>
          </p:grpSp>
        </p:grpSp>
        <p:grpSp>
          <p:nvGrpSpPr>
            <p:cNvPr id="72" name="Группа 71">
              <a:extLst>
                <a:ext uri="{FF2B5EF4-FFF2-40B4-BE49-F238E27FC236}">
                  <a16:creationId xmlns:a16="http://schemas.microsoft.com/office/drawing/2014/main" id="{7F8B143B-AA9E-E44B-0761-6E67A9F51240}"/>
                </a:ext>
              </a:extLst>
            </p:cNvPr>
            <p:cNvGrpSpPr/>
            <p:nvPr/>
          </p:nvGrpSpPr>
          <p:grpSpPr>
            <a:xfrm>
              <a:off x="4326438" y="4425857"/>
              <a:ext cx="3686019" cy="2373025"/>
              <a:chOff x="8205414" y="686643"/>
              <a:chExt cx="3686019" cy="2373025"/>
            </a:xfrm>
          </p:grpSpPr>
          <p:sp>
            <p:nvSpPr>
              <p:cNvPr id="61" name="Прямоугольник: скругленные углы 60">
                <a:extLst>
                  <a:ext uri="{FF2B5EF4-FFF2-40B4-BE49-F238E27FC236}">
                    <a16:creationId xmlns:a16="http://schemas.microsoft.com/office/drawing/2014/main" id="{B82F91CF-FFAC-65A5-326E-E06AE96B2DCE}"/>
                  </a:ext>
                </a:extLst>
              </p:cNvPr>
              <p:cNvSpPr/>
              <p:nvPr/>
            </p:nvSpPr>
            <p:spPr>
              <a:xfrm>
                <a:off x="8205414" y="686643"/>
                <a:ext cx="3149426" cy="232822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62" name="Группа 61">
                <a:extLst>
                  <a:ext uri="{FF2B5EF4-FFF2-40B4-BE49-F238E27FC236}">
                    <a16:creationId xmlns:a16="http://schemas.microsoft.com/office/drawing/2014/main" id="{246CDA00-A09F-826D-EFC2-4723A9C97D79}"/>
                  </a:ext>
                </a:extLst>
              </p:cNvPr>
              <p:cNvGrpSpPr/>
              <p:nvPr/>
            </p:nvGrpSpPr>
            <p:grpSpPr>
              <a:xfrm>
                <a:off x="8267701" y="686643"/>
                <a:ext cx="3623732" cy="2373025"/>
                <a:chOff x="7332135" y="1079212"/>
                <a:chExt cx="3623732" cy="2373025"/>
              </a:xfrm>
            </p:grpSpPr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7BF045E-3355-9046-F933-124D61D400CD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Т. п.</a:t>
                  </a:r>
                </a:p>
              </p:txBody>
            </p:sp>
            <p:cxnSp>
              <p:nvCxnSpPr>
                <p:cNvPr id="64" name="Прямая со стрелкой 63">
                  <a:extLst>
                    <a:ext uri="{FF2B5EF4-FFF2-40B4-BE49-F238E27FC236}">
                      <a16:creationId xmlns:a16="http://schemas.microsoft.com/office/drawing/2014/main" id="{78EF1116-BA19-93FF-33C2-823F2A55BB04}"/>
                    </a:ext>
                  </a:extLst>
                </p:cNvPr>
                <p:cNvCxnSpPr/>
                <p:nvPr/>
              </p:nvCxnSpPr>
              <p:spPr>
                <a:xfrm flipH="1">
                  <a:off x="7687733" y="166398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 стрелкой 64">
                  <a:extLst>
                    <a:ext uri="{FF2B5EF4-FFF2-40B4-BE49-F238E27FC236}">
                      <a16:creationId xmlns:a16="http://schemas.microsoft.com/office/drawing/2014/main" id="{83AD979A-983F-9E3F-ECAC-EE0228AA1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69868" y="164705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6" name="Овал 65">
                  <a:extLst>
                    <a:ext uri="{FF2B5EF4-FFF2-40B4-BE49-F238E27FC236}">
                      <a16:creationId xmlns:a16="http://schemas.microsoft.com/office/drawing/2014/main" id="{367D4250-7017-AC8A-9098-58B91233F2C2}"/>
                    </a:ext>
                  </a:extLst>
                </p:cNvPr>
                <p:cNvSpPr/>
                <p:nvPr/>
              </p:nvSpPr>
              <p:spPr>
                <a:xfrm>
                  <a:off x="7399866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8C9F6472-14C3-63FB-EF4D-AD743067058D}"/>
                    </a:ext>
                  </a:extLst>
                </p:cNvPr>
                <p:cNvSpPr txBox="1"/>
                <p:nvPr/>
              </p:nvSpPr>
              <p:spPr>
                <a:xfrm>
                  <a:off x="7484532" y="2114550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653F8E61-0E4A-9AAF-8E0A-DF3DF5870449}"/>
                    </a:ext>
                  </a:extLst>
                </p:cNvPr>
                <p:cNvSpPr txBox="1"/>
                <p:nvPr/>
              </p:nvSpPr>
              <p:spPr>
                <a:xfrm>
                  <a:off x="7332135" y="2523066"/>
                  <a:ext cx="1117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кем? чем?</a:t>
                  </a:r>
                </a:p>
              </p:txBody>
            </p:sp>
            <p:sp>
              <p:nvSpPr>
                <p:cNvPr id="69" name="Овал 68">
                  <a:extLst>
                    <a:ext uri="{FF2B5EF4-FFF2-40B4-BE49-F238E27FC236}">
                      <a16:creationId xmlns:a16="http://schemas.microsoft.com/office/drawing/2014/main" id="{1E157523-F8CB-C75D-8B2E-F7D8106A5877}"/>
                    </a:ext>
                  </a:extLst>
                </p:cNvPr>
                <p:cNvSpPr/>
                <p:nvPr/>
              </p:nvSpPr>
              <p:spPr>
                <a:xfrm>
                  <a:off x="8974664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0" name="Прямоугольный треугольник 69">
                  <a:extLst>
                    <a:ext uri="{FF2B5EF4-FFF2-40B4-BE49-F238E27FC236}">
                      <a16:creationId xmlns:a16="http://schemas.microsoft.com/office/drawing/2014/main" id="{78F42368-7AA8-29FE-6BEB-0E7940ED9D1F}"/>
                    </a:ext>
                  </a:extLst>
                </p:cNvPr>
                <p:cNvSpPr/>
                <p:nvPr/>
              </p:nvSpPr>
              <p:spPr>
                <a:xfrm>
                  <a:off x="9144002" y="225425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ABA85380-C9DC-42EA-370F-46C673A7C617}"/>
                    </a:ext>
                  </a:extLst>
                </p:cNvPr>
                <p:cNvSpPr txBox="1"/>
                <p:nvPr/>
              </p:nvSpPr>
              <p:spPr>
                <a:xfrm>
                  <a:off x="8771467" y="2621240"/>
                  <a:ext cx="21844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за, между, </a:t>
                  </a:r>
                </a:p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с, над</a:t>
                  </a:r>
                </a:p>
              </p:txBody>
            </p:sp>
          </p:grpSp>
        </p:grpSp>
        <p:grpSp>
          <p:nvGrpSpPr>
            <p:cNvPr id="85" name="Группа 84">
              <a:extLst>
                <a:ext uri="{FF2B5EF4-FFF2-40B4-BE49-F238E27FC236}">
                  <a16:creationId xmlns:a16="http://schemas.microsoft.com/office/drawing/2014/main" id="{1A4EBA50-1240-2CD1-1CC7-E6D4DFE6C139}"/>
                </a:ext>
              </a:extLst>
            </p:cNvPr>
            <p:cNvGrpSpPr/>
            <p:nvPr/>
          </p:nvGrpSpPr>
          <p:grpSpPr>
            <a:xfrm>
              <a:off x="269789" y="2897963"/>
              <a:ext cx="3708568" cy="2373025"/>
              <a:chOff x="8164683" y="3236518"/>
              <a:chExt cx="3708568" cy="2373025"/>
            </a:xfrm>
          </p:grpSpPr>
          <p:sp>
            <p:nvSpPr>
              <p:cNvPr id="74" name="Прямоугольник: скругленные углы 73">
                <a:extLst>
                  <a:ext uri="{FF2B5EF4-FFF2-40B4-BE49-F238E27FC236}">
                    <a16:creationId xmlns:a16="http://schemas.microsoft.com/office/drawing/2014/main" id="{1B3CFA9E-98FF-A023-A1E0-AA2EC37623C3}"/>
                  </a:ext>
                </a:extLst>
              </p:cNvPr>
              <p:cNvSpPr/>
              <p:nvPr/>
            </p:nvSpPr>
            <p:spPr>
              <a:xfrm>
                <a:off x="8164683" y="3236518"/>
                <a:ext cx="3375411" cy="2373025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75" name="Группа 74">
                <a:extLst>
                  <a:ext uri="{FF2B5EF4-FFF2-40B4-BE49-F238E27FC236}">
                    <a16:creationId xmlns:a16="http://schemas.microsoft.com/office/drawing/2014/main" id="{32AAAC74-7F37-7F6D-364F-FD8781CEA74D}"/>
                  </a:ext>
                </a:extLst>
              </p:cNvPr>
              <p:cNvGrpSpPr/>
              <p:nvPr/>
            </p:nvGrpSpPr>
            <p:grpSpPr>
              <a:xfrm>
                <a:off x="8249519" y="3236518"/>
                <a:ext cx="3623732" cy="2373025"/>
                <a:chOff x="7332135" y="1079212"/>
                <a:chExt cx="3623732" cy="2373025"/>
              </a:xfrm>
            </p:grpSpPr>
            <p:sp>
              <p:nvSpPr>
                <p:cNvPr id="76" name="TextBox 75">
                  <a:extLst>
                    <a:ext uri="{FF2B5EF4-FFF2-40B4-BE49-F238E27FC236}">
                      <a16:creationId xmlns:a16="http://schemas.microsoft.com/office/drawing/2014/main" id="{BC601B58-36E7-7876-A9F0-5982747B18A8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П. п.</a:t>
                  </a:r>
                </a:p>
              </p:txBody>
            </p:sp>
            <p:cxnSp>
              <p:nvCxnSpPr>
                <p:cNvPr id="77" name="Прямая со стрелкой 76">
                  <a:extLst>
                    <a:ext uri="{FF2B5EF4-FFF2-40B4-BE49-F238E27FC236}">
                      <a16:creationId xmlns:a16="http://schemas.microsoft.com/office/drawing/2014/main" id="{E8C12810-20F8-C3B8-D5F0-F4B088FED11D}"/>
                    </a:ext>
                  </a:extLst>
                </p:cNvPr>
                <p:cNvCxnSpPr/>
                <p:nvPr/>
              </p:nvCxnSpPr>
              <p:spPr>
                <a:xfrm flipH="1">
                  <a:off x="7687733" y="166398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Прямая со стрелкой 77">
                  <a:extLst>
                    <a:ext uri="{FF2B5EF4-FFF2-40B4-BE49-F238E27FC236}">
                      <a16:creationId xmlns:a16="http://schemas.microsoft.com/office/drawing/2014/main" id="{D0498370-A8E6-9EB0-003F-9BD17ACBF0A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69868" y="164705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9" name="Овал 78">
                  <a:extLst>
                    <a:ext uri="{FF2B5EF4-FFF2-40B4-BE49-F238E27FC236}">
                      <a16:creationId xmlns:a16="http://schemas.microsoft.com/office/drawing/2014/main" id="{44BD811A-7B18-9866-8628-6DA5CB1E63FA}"/>
                    </a:ext>
                  </a:extLst>
                </p:cNvPr>
                <p:cNvSpPr/>
                <p:nvPr/>
              </p:nvSpPr>
              <p:spPr>
                <a:xfrm>
                  <a:off x="7399866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80" name="TextBox 79">
                  <a:extLst>
                    <a:ext uri="{FF2B5EF4-FFF2-40B4-BE49-F238E27FC236}">
                      <a16:creationId xmlns:a16="http://schemas.microsoft.com/office/drawing/2014/main" id="{C297E7F2-28D7-5675-CBE4-AC2D763B35A8}"/>
                    </a:ext>
                  </a:extLst>
                </p:cNvPr>
                <p:cNvSpPr txBox="1"/>
                <p:nvPr/>
              </p:nvSpPr>
              <p:spPr>
                <a:xfrm>
                  <a:off x="7484532" y="2114550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7507AD1E-0F29-0761-E666-9E7E1547E27A}"/>
                    </a:ext>
                  </a:extLst>
                </p:cNvPr>
                <p:cNvSpPr txBox="1"/>
                <p:nvPr/>
              </p:nvSpPr>
              <p:spPr>
                <a:xfrm>
                  <a:off x="7332135" y="2523066"/>
                  <a:ext cx="11176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 ком? о чем?</a:t>
                  </a:r>
                </a:p>
              </p:txBody>
            </p:sp>
            <p:sp>
              <p:nvSpPr>
                <p:cNvPr id="82" name="Овал 81">
                  <a:extLst>
                    <a:ext uri="{FF2B5EF4-FFF2-40B4-BE49-F238E27FC236}">
                      <a16:creationId xmlns:a16="http://schemas.microsoft.com/office/drawing/2014/main" id="{081B5461-5E77-D840-7930-5C589797CC94}"/>
                    </a:ext>
                  </a:extLst>
                </p:cNvPr>
                <p:cNvSpPr/>
                <p:nvPr/>
              </p:nvSpPr>
              <p:spPr>
                <a:xfrm>
                  <a:off x="8974664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83" name="Прямоугольный треугольник 82">
                  <a:extLst>
                    <a:ext uri="{FF2B5EF4-FFF2-40B4-BE49-F238E27FC236}">
                      <a16:creationId xmlns:a16="http://schemas.microsoft.com/office/drawing/2014/main" id="{CF8F841E-515E-4FF5-861D-0246AF707CD9}"/>
                    </a:ext>
                  </a:extLst>
                </p:cNvPr>
                <p:cNvSpPr/>
                <p:nvPr/>
              </p:nvSpPr>
              <p:spPr>
                <a:xfrm>
                  <a:off x="9144002" y="225425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F18AAD37-560D-DAD2-BD9A-8C1E94769DD9}"/>
                    </a:ext>
                  </a:extLst>
                </p:cNvPr>
                <p:cNvSpPr txBox="1"/>
                <p:nvPr/>
              </p:nvSpPr>
              <p:spPr>
                <a:xfrm>
                  <a:off x="8771467" y="2621240"/>
                  <a:ext cx="2184400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при, в,  над,</a:t>
                  </a:r>
                </a:p>
                <a:p>
                  <a:r>
                    <a:rPr lang="ru-RU" sz="2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об, о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92759774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Группа 14">
            <a:extLst>
              <a:ext uri="{FF2B5EF4-FFF2-40B4-BE49-F238E27FC236}">
                <a16:creationId xmlns:a16="http://schemas.microsoft.com/office/drawing/2014/main" id="{7C7D1965-0626-263A-4E6A-328BD0E26F27}"/>
              </a:ext>
            </a:extLst>
          </p:cNvPr>
          <p:cNvGrpSpPr/>
          <p:nvPr/>
        </p:nvGrpSpPr>
        <p:grpSpPr>
          <a:xfrm>
            <a:off x="0" y="-171450"/>
            <a:ext cx="8039101" cy="6858000"/>
            <a:chOff x="-1" y="0"/>
            <a:chExt cx="7112547" cy="610887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D0242F3-B467-D926-70D0-0B9540B9FE7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1" y="0"/>
              <a:ext cx="7112547" cy="1352550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A22CA28D-3FE9-28B6-A773-835E32C09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352550"/>
              <a:ext cx="7112546" cy="2506326"/>
            </a:xfrm>
            <a:prstGeom prst="rect">
              <a:avLst/>
            </a:prstGeom>
          </p:spPr>
        </p:pic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7B70D216-32BD-4267-8C8D-59BF0D958B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3886199"/>
              <a:ext cx="7112546" cy="2222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204913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75F82FC-0282-4053-C340-C77E8B8BEFEA}"/>
              </a:ext>
            </a:extLst>
          </p:cNvPr>
          <p:cNvSpPr txBox="1"/>
          <p:nvPr/>
        </p:nvSpPr>
        <p:spPr>
          <a:xfrm>
            <a:off x="1193800" y="2533134"/>
            <a:ext cx="980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rgbClr val="00B050"/>
                </a:solidFill>
              </a:rPr>
              <a:t>Канакина В. П. Русский язык, 4 класс, 1 часть</a:t>
            </a:r>
          </a:p>
        </p:txBody>
      </p:sp>
    </p:spTree>
    <p:extLst>
      <p:ext uri="{BB962C8B-B14F-4D97-AF65-F5344CB8AC3E}">
        <p14:creationId xmlns:p14="http://schemas.microsoft.com/office/powerpoint/2010/main" val="8951876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F4E8E85-AEB7-812F-E8E4-D3DB0AF876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6826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57DE6C-22E9-60E2-ADA7-F4A3BFFE2D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8276" y="0"/>
            <a:ext cx="6191250" cy="506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959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77AA18-5C2E-6F20-358D-D46E6D2C2874}"/>
              </a:ext>
            </a:extLst>
          </p:cNvPr>
          <p:cNvSpPr txBox="1"/>
          <p:nvPr/>
        </p:nvSpPr>
        <p:spPr>
          <a:xfrm>
            <a:off x="677333" y="848241"/>
            <a:ext cx="10837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Некоторые существительные употребляются или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 единственном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или </a:t>
            </a:r>
            <a:r>
              <a:rPr lang="ru-RU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во множественном </a:t>
            </a:r>
            <a:r>
              <a:rPr lang="ru-RU" sz="28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числе.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B10411-8726-FDCA-77F1-2AAD06DBFE03}"/>
              </a:ext>
            </a:extLst>
          </p:cNvPr>
          <p:cNvSpPr txBox="1"/>
          <p:nvPr/>
        </p:nvSpPr>
        <p:spPr>
          <a:xfrm>
            <a:off x="169333" y="1802348"/>
            <a:ext cx="12344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Существительные, которые имеют 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единственного числа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342900" indent="-34290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множества одинаковых лиц, предметов (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собирательные сущ.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детвора, листва, человечество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предметов с вещественным значением. 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асфальт, бензин, фарфор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Названия качества или признака. 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белизна, злоба, ловкость, чернота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4)Названия действия или состояния.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косьба, рубка, изумление.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Собственные имена в качестве наименований единичных предметов.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Волга, Москва, Петербург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Слова: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бремя, вымя, пламя, темя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391EC97-BC77-D6F5-2BD3-963B1B032E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2289" y="2556933"/>
            <a:ext cx="2950641" cy="2766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14953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2718C5-A4AC-6EE2-10FD-952F0E33D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0"/>
            <a:ext cx="6096000" cy="30099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77A3A63-8F5B-A63B-5B16-4794CD7E5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7563" y="0"/>
            <a:ext cx="52243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511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3F6F236-A6F8-A873-11BF-5BB197B9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350" y="0"/>
            <a:ext cx="5924550" cy="53149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85ABDD9-8685-E31E-08C9-506AD6C739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22"/>
          <a:stretch/>
        </p:blipFill>
        <p:spPr>
          <a:xfrm>
            <a:off x="6007881" y="0"/>
            <a:ext cx="6034055" cy="59626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5809366-7EE7-0C7E-953A-CEDABD9FC37D}"/>
              </a:ext>
            </a:extLst>
          </p:cNvPr>
          <p:cNvSpPr txBox="1"/>
          <p:nvPr/>
        </p:nvSpPr>
        <p:spPr>
          <a:xfrm>
            <a:off x="685800" y="531495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класс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E10341-2C73-0617-D1F2-2474E74CF734}"/>
              </a:ext>
            </a:extLst>
          </p:cNvPr>
          <p:cNvSpPr txBox="1"/>
          <p:nvPr/>
        </p:nvSpPr>
        <p:spPr>
          <a:xfrm>
            <a:off x="8420100" y="5767060"/>
            <a:ext cx="1828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</a:p>
        </p:txBody>
      </p:sp>
    </p:spTree>
    <p:extLst>
      <p:ext uri="{BB962C8B-B14F-4D97-AF65-F5344CB8AC3E}">
        <p14:creationId xmlns:p14="http://schemas.microsoft.com/office/powerpoint/2010/main" val="287455590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Группа 266">
            <a:extLst>
              <a:ext uri="{FF2B5EF4-FFF2-40B4-BE49-F238E27FC236}">
                <a16:creationId xmlns:a16="http://schemas.microsoft.com/office/drawing/2014/main" id="{5EFD358A-B878-C0EE-B12F-7DECE4A21BF9}"/>
              </a:ext>
            </a:extLst>
          </p:cNvPr>
          <p:cNvGrpSpPr/>
          <p:nvPr/>
        </p:nvGrpSpPr>
        <p:grpSpPr>
          <a:xfrm>
            <a:off x="113614" y="-19930"/>
            <a:ext cx="11945435" cy="6936513"/>
            <a:chOff x="113614" y="-19930"/>
            <a:chExt cx="11945435" cy="6936513"/>
          </a:xfrm>
        </p:grpSpPr>
        <p:grpSp>
          <p:nvGrpSpPr>
            <p:cNvPr id="175" name="Группа 174">
              <a:extLst>
                <a:ext uri="{FF2B5EF4-FFF2-40B4-BE49-F238E27FC236}">
                  <a16:creationId xmlns:a16="http://schemas.microsoft.com/office/drawing/2014/main" id="{A2B5313F-97D2-E188-6BE2-C2CEC49702D4}"/>
                </a:ext>
              </a:extLst>
            </p:cNvPr>
            <p:cNvGrpSpPr/>
            <p:nvPr/>
          </p:nvGrpSpPr>
          <p:grpSpPr>
            <a:xfrm>
              <a:off x="4254610" y="53865"/>
              <a:ext cx="2840563" cy="2860161"/>
              <a:chOff x="4239919" y="835906"/>
              <a:chExt cx="2840563" cy="2860161"/>
            </a:xfrm>
          </p:grpSpPr>
          <p:sp>
            <p:nvSpPr>
              <p:cNvPr id="176" name="Прямоугольник: скругленные углы 175">
                <a:extLst>
                  <a:ext uri="{FF2B5EF4-FFF2-40B4-BE49-F238E27FC236}">
                    <a16:creationId xmlns:a16="http://schemas.microsoft.com/office/drawing/2014/main" id="{5E9D11E3-9B02-82D5-0A01-0352FFB72D24}"/>
                  </a:ext>
                </a:extLst>
              </p:cNvPr>
              <p:cNvSpPr/>
              <p:nvPr/>
            </p:nvSpPr>
            <p:spPr>
              <a:xfrm>
                <a:off x="4253597" y="852354"/>
                <a:ext cx="2826885" cy="2843713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177" name="Группа 176">
                <a:extLst>
                  <a:ext uri="{FF2B5EF4-FFF2-40B4-BE49-F238E27FC236}">
                    <a16:creationId xmlns:a16="http://schemas.microsoft.com/office/drawing/2014/main" id="{DD57B617-FFD0-46A2-69B3-3D7ABCF29F6A}"/>
                  </a:ext>
                </a:extLst>
              </p:cNvPr>
              <p:cNvGrpSpPr/>
              <p:nvPr/>
            </p:nvGrpSpPr>
            <p:grpSpPr>
              <a:xfrm>
                <a:off x="4239919" y="835906"/>
                <a:ext cx="2840563" cy="2860161"/>
                <a:chOff x="7340601" y="1079212"/>
                <a:chExt cx="2840563" cy="2915201"/>
              </a:xfrm>
            </p:grpSpPr>
            <p:sp>
              <p:nvSpPr>
                <p:cNvPr id="182" name="TextBox 181">
                  <a:extLst>
                    <a:ext uri="{FF2B5EF4-FFF2-40B4-BE49-F238E27FC236}">
                      <a16:creationId xmlns:a16="http://schemas.microsoft.com/office/drawing/2014/main" id="{CE52D47B-CE74-A2E1-7BE4-A3118CB2B6E4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Р. п.</a:t>
                  </a:r>
                </a:p>
              </p:txBody>
            </p:sp>
            <p:cxnSp>
              <p:nvCxnSpPr>
                <p:cNvPr id="183" name="Прямая со стрелкой 182">
                  <a:extLst>
                    <a:ext uri="{FF2B5EF4-FFF2-40B4-BE49-F238E27FC236}">
                      <a16:creationId xmlns:a16="http://schemas.microsoft.com/office/drawing/2014/main" id="{2E3F6113-40D4-881B-095A-843ED39F63C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47539" y="1663987"/>
                  <a:ext cx="314328" cy="259346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4" name="Прямая со стрелкой 183">
                  <a:extLst>
                    <a:ext uri="{FF2B5EF4-FFF2-40B4-BE49-F238E27FC236}">
                      <a16:creationId xmlns:a16="http://schemas.microsoft.com/office/drawing/2014/main" id="{1EA981E1-4D51-C82B-B2BF-AF10162036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669868" y="164705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85" name="Овал 184">
                  <a:extLst>
                    <a:ext uri="{FF2B5EF4-FFF2-40B4-BE49-F238E27FC236}">
                      <a16:creationId xmlns:a16="http://schemas.microsoft.com/office/drawing/2014/main" id="{E3C4534E-9695-D82C-3994-2B5C6979844B}"/>
                    </a:ext>
                  </a:extLst>
                </p:cNvPr>
                <p:cNvSpPr/>
                <p:nvPr/>
              </p:nvSpPr>
              <p:spPr>
                <a:xfrm>
                  <a:off x="7399866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86" name="TextBox 185">
                  <a:extLst>
                    <a:ext uri="{FF2B5EF4-FFF2-40B4-BE49-F238E27FC236}">
                      <a16:creationId xmlns:a16="http://schemas.microsoft.com/office/drawing/2014/main" id="{ED31FA01-0B20-49E0-E099-CD4370F88BD6}"/>
                    </a:ext>
                  </a:extLst>
                </p:cNvPr>
                <p:cNvSpPr txBox="1"/>
                <p:nvPr/>
              </p:nvSpPr>
              <p:spPr>
                <a:xfrm>
                  <a:off x="7484532" y="1784468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187" name="TextBox 186">
                  <a:extLst>
                    <a:ext uri="{FF2B5EF4-FFF2-40B4-BE49-F238E27FC236}">
                      <a16:creationId xmlns:a16="http://schemas.microsoft.com/office/drawing/2014/main" id="{8BD16A8F-1695-F937-45B3-A416ED8D6B04}"/>
                    </a:ext>
                  </a:extLst>
                </p:cNvPr>
                <p:cNvSpPr txBox="1"/>
                <p:nvPr/>
              </p:nvSpPr>
              <p:spPr>
                <a:xfrm>
                  <a:off x="7340601" y="2331807"/>
                  <a:ext cx="1388531" cy="166260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кого? чего?</a:t>
                  </a:r>
                </a:p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где? </a:t>
                  </a:r>
                </a:p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куда?</a:t>
                  </a:r>
                </a:p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откуда?</a:t>
                  </a:r>
                </a:p>
              </p:txBody>
            </p:sp>
            <p:sp>
              <p:nvSpPr>
                <p:cNvPr id="188" name="Овал 187">
                  <a:extLst>
                    <a:ext uri="{FF2B5EF4-FFF2-40B4-BE49-F238E27FC236}">
                      <a16:creationId xmlns:a16="http://schemas.microsoft.com/office/drawing/2014/main" id="{B75165C5-6B3C-7607-297E-47E6D4195946}"/>
                    </a:ext>
                  </a:extLst>
                </p:cNvPr>
                <p:cNvSpPr/>
                <p:nvPr/>
              </p:nvSpPr>
              <p:spPr>
                <a:xfrm>
                  <a:off x="8250764" y="217280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89" name="Прямоугольный треугольник 188">
                  <a:extLst>
                    <a:ext uri="{FF2B5EF4-FFF2-40B4-BE49-F238E27FC236}">
                      <a16:creationId xmlns:a16="http://schemas.microsoft.com/office/drawing/2014/main" id="{4A5EACB7-EE87-7327-38CF-D5A3EFB20583}"/>
                    </a:ext>
                  </a:extLst>
                </p:cNvPr>
                <p:cNvSpPr/>
                <p:nvPr/>
              </p:nvSpPr>
              <p:spPr>
                <a:xfrm>
                  <a:off x="8458202" y="225425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190" name="TextBox 189">
                  <a:extLst>
                    <a:ext uri="{FF2B5EF4-FFF2-40B4-BE49-F238E27FC236}">
                      <a16:creationId xmlns:a16="http://schemas.microsoft.com/office/drawing/2014/main" id="{2895D998-674A-FB9D-07AF-CAD45FB2D855}"/>
                    </a:ext>
                  </a:extLst>
                </p:cNvPr>
                <p:cNvSpPr txBox="1"/>
                <p:nvPr/>
              </p:nvSpPr>
              <p:spPr>
                <a:xfrm>
                  <a:off x="8555564" y="2600621"/>
                  <a:ext cx="1625600" cy="72150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от, без, из, для, до</a:t>
                  </a:r>
                </a:p>
              </p:txBody>
            </p:sp>
          </p:grpSp>
          <p:cxnSp>
            <p:nvCxnSpPr>
              <p:cNvPr id="178" name="Прямая со стрелкой 177">
                <a:extLst>
                  <a:ext uri="{FF2B5EF4-FFF2-40B4-BE49-F238E27FC236}">
                    <a16:creationId xmlns:a16="http://schemas.microsoft.com/office/drawing/2014/main" id="{501677CC-336E-8CD8-B900-DE6E9DE34C8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18905" y="1421119"/>
                <a:ext cx="0" cy="43133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79" name="Группа 178">
                <a:extLst>
                  <a:ext uri="{FF2B5EF4-FFF2-40B4-BE49-F238E27FC236}">
                    <a16:creationId xmlns:a16="http://schemas.microsoft.com/office/drawing/2014/main" id="{AE225323-93C6-CAE0-00B9-6C129DCD5EAE}"/>
                  </a:ext>
                </a:extLst>
              </p:cNvPr>
              <p:cNvGrpSpPr/>
              <p:nvPr/>
            </p:nvGrpSpPr>
            <p:grpSpPr>
              <a:xfrm>
                <a:off x="6043320" y="1614058"/>
                <a:ext cx="1005415" cy="294789"/>
                <a:chOff x="6975394" y="2265338"/>
                <a:chExt cx="1005415" cy="294789"/>
              </a:xfrm>
            </p:grpSpPr>
            <p:cxnSp>
              <p:nvCxnSpPr>
                <p:cNvPr id="180" name="Прямая соединительная линия 179">
                  <a:extLst>
                    <a:ext uri="{FF2B5EF4-FFF2-40B4-BE49-F238E27FC236}">
                      <a16:creationId xmlns:a16="http://schemas.microsoft.com/office/drawing/2014/main" id="{09F6BE55-3C0B-F1CA-1924-EC5FE1CC098F}"/>
                    </a:ext>
                  </a:extLst>
                </p:cNvPr>
                <p:cNvCxnSpPr/>
                <p:nvPr/>
              </p:nvCxnSpPr>
              <p:spPr>
                <a:xfrm>
                  <a:off x="6975394" y="2265338"/>
                  <a:ext cx="968456" cy="0"/>
                </a:xfrm>
                <a:prstGeom prst="line">
                  <a:avLst/>
                </a:prstGeom>
                <a:ln w="5715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81" name="Прямая соединительная линия 180">
                  <a:extLst>
                    <a:ext uri="{FF2B5EF4-FFF2-40B4-BE49-F238E27FC236}">
                      <a16:creationId xmlns:a16="http://schemas.microsoft.com/office/drawing/2014/main" id="{749FCBAF-2ADC-391A-AC8B-F80C79DD898A}"/>
                    </a:ext>
                  </a:extLst>
                </p:cNvPr>
                <p:cNvCxnSpPr/>
                <p:nvPr/>
              </p:nvCxnSpPr>
              <p:spPr>
                <a:xfrm>
                  <a:off x="7012353" y="2560127"/>
                  <a:ext cx="968456" cy="0"/>
                </a:xfrm>
                <a:prstGeom prst="line">
                  <a:avLst/>
                </a:prstGeom>
                <a:ln w="57150">
                  <a:prstDash val="dash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91" name="Группа 190">
              <a:extLst>
                <a:ext uri="{FF2B5EF4-FFF2-40B4-BE49-F238E27FC236}">
                  <a16:creationId xmlns:a16="http://schemas.microsoft.com/office/drawing/2014/main" id="{C65E4F7F-250A-9ABE-0ECD-0DD4357E0274}"/>
                </a:ext>
              </a:extLst>
            </p:cNvPr>
            <p:cNvGrpSpPr/>
            <p:nvPr/>
          </p:nvGrpSpPr>
          <p:grpSpPr>
            <a:xfrm>
              <a:off x="8727332" y="-19930"/>
              <a:ext cx="3161314" cy="2559490"/>
              <a:chOff x="2744186" y="1507205"/>
              <a:chExt cx="3161314" cy="2559490"/>
            </a:xfrm>
          </p:grpSpPr>
          <p:sp>
            <p:nvSpPr>
              <p:cNvPr id="192" name="Прямоугольник: скругленные углы 191">
                <a:extLst>
                  <a:ext uri="{FF2B5EF4-FFF2-40B4-BE49-F238E27FC236}">
                    <a16:creationId xmlns:a16="http://schemas.microsoft.com/office/drawing/2014/main" id="{9E4CF118-239B-FB9F-05E6-2F12648EAF5B}"/>
                  </a:ext>
                </a:extLst>
              </p:cNvPr>
              <p:cNvSpPr/>
              <p:nvPr/>
            </p:nvSpPr>
            <p:spPr>
              <a:xfrm>
                <a:off x="2744186" y="1507205"/>
                <a:ext cx="3161314" cy="2559490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193" name="Группа 192">
                <a:extLst>
                  <a:ext uri="{FF2B5EF4-FFF2-40B4-BE49-F238E27FC236}">
                    <a16:creationId xmlns:a16="http://schemas.microsoft.com/office/drawing/2014/main" id="{D3E3E802-7481-0CB0-3BB5-5256330175D9}"/>
                  </a:ext>
                </a:extLst>
              </p:cNvPr>
              <p:cNvGrpSpPr/>
              <p:nvPr/>
            </p:nvGrpSpPr>
            <p:grpSpPr>
              <a:xfrm>
                <a:off x="2967532" y="1507205"/>
                <a:ext cx="2692380" cy="2559490"/>
                <a:chOff x="7255955" y="1079212"/>
                <a:chExt cx="2692380" cy="2559490"/>
              </a:xfrm>
            </p:grpSpPr>
            <p:sp>
              <p:nvSpPr>
                <p:cNvPr id="198" name="TextBox 197">
                  <a:extLst>
                    <a:ext uri="{FF2B5EF4-FFF2-40B4-BE49-F238E27FC236}">
                      <a16:creationId xmlns:a16="http://schemas.microsoft.com/office/drawing/2014/main" id="{DAA52EFF-A072-C52C-C204-139726C7708A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Д. п.</a:t>
                  </a:r>
                </a:p>
              </p:txBody>
            </p:sp>
            <p:cxnSp>
              <p:nvCxnSpPr>
                <p:cNvPr id="199" name="Прямая со стрелкой 198">
                  <a:extLst>
                    <a:ext uri="{FF2B5EF4-FFF2-40B4-BE49-F238E27FC236}">
                      <a16:creationId xmlns:a16="http://schemas.microsoft.com/office/drawing/2014/main" id="{D147F422-891B-A6E8-A2B5-656F8935DF2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18130" y="1663987"/>
                  <a:ext cx="343737" cy="204258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0" name="Прямая со стрелкой 199">
                  <a:extLst>
                    <a:ext uri="{FF2B5EF4-FFF2-40B4-BE49-F238E27FC236}">
                      <a16:creationId xmlns:a16="http://schemas.microsoft.com/office/drawing/2014/main" id="{BED0ABA2-4FF6-F1BB-E4B2-C7817EF6C94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98468" y="164705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1" name="Овал 200">
                  <a:extLst>
                    <a:ext uri="{FF2B5EF4-FFF2-40B4-BE49-F238E27FC236}">
                      <a16:creationId xmlns:a16="http://schemas.microsoft.com/office/drawing/2014/main" id="{7F7DBF01-1C7F-1370-6451-836AFAB29CE5}"/>
                    </a:ext>
                  </a:extLst>
                </p:cNvPr>
                <p:cNvSpPr/>
                <p:nvPr/>
              </p:nvSpPr>
              <p:spPr>
                <a:xfrm>
                  <a:off x="7399866" y="182880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02" name="TextBox 201">
                  <a:extLst>
                    <a:ext uri="{FF2B5EF4-FFF2-40B4-BE49-F238E27FC236}">
                      <a16:creationId xmlns:a16="http://schemas.microsoft.com/office/drawing/2014/main" id="{85475487-00B1-B44B-3FE6-DC540C0F2C96}"/>
                    </a:ext>
                  </a:extLst>
                </p:cNvPr>
                <p:cNvSpPr txBox="1"/>
                <p:nvPr/>
              </p:nvSpPr>
              <p:spPr>
                <a:xfrm>
                  <a:off x="7484532" y="1752600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203" name="TextBox 202">
                  <a:extLst>
                    <a:ext uri="{FF2B5EF4-FFF2-40B4-BE49-F238E27FC236}">
                      <a16:creationId xmlns:a16="http://schemas.microsoft.com/office/drawing/2014/main" id="{36A06BEF-491E-A6BA-1BD6-8D6E2F5E0907}"/>
                    </a:ext>
                  </a:extLst>
                </p:cNvPr>
                <p:cNvSpPr txBox="1"/>
                <p:nvPr/>
              </p:nvSpPr>
              <p:spPr>
                <a:xfrm>
                  <a:off x="7255955" y="2315263"/>
                  <a:ext cx="111760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кому? чему?</a:t>
                  </a:r>
                </a:p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где?</a:t>
                  </a:r>
                </a:p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куда?</a:t>
                  </a:r>
                </a:p>
              </p:txBody>
            </p:sp>
            <p:sp>
              <p:nvSpPr>
                <p:cNvPr id="204" name="Овал 203">
                  <a:extLst>
                    <a:ext uri="{FF2B5EF4-FFF2-40B4-BE49-F238E27FC236}">
                      <a16:creationId xmlns:a16="http://schemas.microsoft.com/office/drawing/2014/main" id="{1595CA23-2DAC-0840-8433-7EC29B2605D5}"/>
                    </a:ext>
                  </a:extLst>
                </p:cNvPr>
                <p:cNvSpPr/>
                <p:nvPr/>
              </p:nvSpPr>
              <p:spPr>
                <a:xfrm>
                  <a:off x="8365064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05" name="Прямоугольный треугольник 204">
                  <a:extLst>
                    <a:ext uri="{FF2B5EF4-FFF2-40B4-BE49-F238E27FC236}">
                      <a16:creationId xmlns:a16="http://schemas.microsoft.com/office/drawing/2014/main" id="{8459DB9A-8B54-A108-78CD-CDECF6235055}"/>
                    </a:ext>
                  </a:extLst>
                </p:cNvPr>
                <p:cNvSpPr/>
                <p:nvPr/>
              </p:nvSpPr>
              <p:spPr>
                <a:xfrm>
                  <a:off x="8477252" y="225425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06" name="TextBox 205">
                  <a:extLst>
                    <a:ext uri="{FF2B5EF4-FFF2-40B4-BE49-F238E27FC236}">
                      <a16:creationId xmlns:a16="http://schemas.microsoft.com/office/drawing/2014/main" id="{C0EE8733-81C0-1CB0-979E-0F8679A81BB7}"/>
                    </a:ext>
                  </a:extLst>
                </p:cNvPr>
                <p:cNvSpPr txBox="1"/>
                <p:nvPr/>
              </p:nvSpPr>
              <p:spPr>
                <a:xfrm>
                  <a:off x="8322735" y="2564973"/>
                  <a:ext cx="16256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к, по</a:t>
                  </a:r>
                </a:p>
              </p:txBody>
            </p:sp>
          </p:grpSp>
          <p:cxnSp>
            <p:nvCxnSpPr>
              <p:cNvPr id="194" name="Прямая со стрелкой 193">
                <a:extLst>
                  <a:ext uri="{FF2B5EF4-FFF2-40B4-BE49-F238E27FC236}">
                    <a16:creationId xmlns:a16="http://schemas.microsoft.com/office/drawing/2014/main" id="{3233B237-8091-257C-9F68-2E5A8CC16DC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280918" y="2094100"/>
                <a:ext cx="5277" cy="547415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95" name="Группа 194">
                <a:extLst>
                  <a:ext uri="{FF2B5EF4-FFF2-40B4-BE49-F238E27FC236}">
                    <a16:creationId xmlns:a16="http://schemas.microsoft.com/office/drawing/2014/main" id="{4773E1C0-4371-798B-4472-BBDA874FEA81}"/>
                  </a:ext>
                </a:extLst>
              </p:cNvPr>
              <p:cNvGrpSpPr/>
              <p:nvPr/>
            </p:nvGrpSpPr>
            <p:grpSpPr>
              <a:xfrm>
                <a:off x="4740743" y="2655934"/>
                <a:ext cx="1005415" cy="294789"/>
                <a:chOff x="6975394" y="2265338"/>
                <a:chExt cx="1005415" cy="294789"/>
              </a:xfrm>
            </p:grpSpPr>
            <p:cxnSp>
              <p:nvCxnSpPr>
                <p:cNvPr id="196" name="Прямая соединительная линия 195">
                  <a:extLst>
                    <a:ext uri="{FF2B5EF4-FFF2-40B4-BE49-F238E27FC236}">
                      <a16:creationId xmlns:a16="http://schemas.microsoft.com/office/drawing/2014/main" id="{5171FFD0-084B-CC0B-F66C-4472448C1F3F}"/>
                    </a:ext>
                  </a:extLst>
                </p:cNvPr>
                <p:cNvCxnSpPr/>
                <p:nvPr/>
              </p:nvCxnSpPr>
              <p:spPr>
                <a:xfrm>
                  <a:off x="6975394" y="2265338"/>
                  <a:ext cx="968456" cy="0"/>
                </a:xfrm>
                <a:prstGeom prst="line">
                  <a:avLst/>
                </a:prstGeom>
                <a:ln w="5715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7" name="Прямая соединительная линия 196">
                  <a:extLst>
                    <a:ext uri="{FF2B5EF4-FFF2-40B4-BE49-F238E27FC236}">
                      <a16:creationId xmlns:a16="http://schemas.microsoft.com/office/drawing/2014/main" id="{2C92C8BD-F790-06DB-7612-ABEA946CE064}"/>
                    </a:ext>
                  </a:extLst>
                </p:cNvPr>
                <p:cNvCxnSpPr/>
                <p:nvPr/>
              </p:nvCxnSpPr>
              <p:spPr>
                <a:xfrm>
                  <a:off x="7012353" y="2560127"/>
                  <a:ext cx="968456" cy="0"/>
                </a:xfrm>
                <a:prstGeom prst="line">
                  <a:avLst/>
                </a:prstGeom>
                <a:ln w="57150">
                  <a:prstDash val="dash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07" name="Группа 206">
              <a:extLst>
                <a:ext uri="{FF2B5EF4-FFF2-40B4-BE49-F238E27FC236}">
                  <a16:creationId xmlns:a16="http://schemas.microsoft.com/office/drawing/2014/main" id="{D7ACB994-6CE5-579A-9784-DBD11789A32A}"/>
                </a:ext>
              </a:extLst>
            </p:cNvPr>
            <p:cNvGrpSpPr/>
            <p:nvPr/>
          </p:nvGrpSpPr>
          <p:grpSpPr>
            <a:xfrm>
              <a:off x="8301870" y="3005894"/>
              <a:ext cx="3757179" cy="2539605"/>
              <a:chOff x="3588991" y="1631616"/>
              <a:chExt cx="3757179" cy="2539605"/>
            </a:xfrm>
          </p:grpSpPr>
          <p:sp>
            <p:nvSpPr>
              <p:cNvPr id="208" name="Прямоугольник: скругленные углы 207">
                <a:extLst>
                  <a:ext uri="{FF2B5EF4-FFF2-40B4-BE49-F238E27FC236}">
                    <a16:creationId xmlns:a16="http://schemas.microsoft.com/office/drawing/2014/main" id="{12C22938-CE20-AEF0-0D66-585B3F4DE136}"/>
                  </a:ext>
                </a:extLst>
              </p:cNvPr>
              <p:cNvSpPr/>
              <p:nvPr/>
            </p:nvSpPr>
            <p:spPr>
              <a:xfrm>
                <a:off x="3588991" y="1631616"/>
                <a:ext cx="3644547" cy="2539605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09" name="Группа 208">
                <a:extLst>
                  <a:ext uri="{FF2B5EF4-FFF2-40B4-BE49-F238E27FC236}">
                    <a16:creationId xmlns:a16="http://schemas.microsoft.com/office/drawing/2014/main" id="{209F96A6-CFE5-F0EC-0048-B3041E5CA098}"/>
                  </a:ext>
                </a:extLst>
              </p:cNvPr>
              <p:cNvGrpSpPr/>
              <p:nvPr/>
            </p:nvGrpSpPr>
            <p:grpSpPr>
              <a:xfrm>
                <a:off x="3939387" y="1695698"/>
                <a:ext cx="2798577" cy="2365465"/>
                <a:chOff x="6756400" y="886478"/>
                <a:chExt cx="3393725" cy="2666688"/>
              </a:xfrm>
            </p:grpSpPr>
            <p:sp>
              <p:nvSpPr>
                <p:cNvPr id="213" name="TextBox 212">
                  <a:extLst>
                    <a:ext uri="{FF2B5EF4-FFF2-40B4-BE49-F238E27FC236}">
                      <a16:creationId xmlns:a16="http://schemas.microsoft.com/office/drawing/2014/main" id="{B3FEE873-9555-EF5C-1597-83AE476FFBBD}"/>
                    </a:ext>
                  </a:extLst>
                </p:cNvPr>
                <p:cNvSpPr txBox="1"/>
                <p:nvPr/>
              </p:nvSpPr>
              <p:spPr>
                <a:xfrm>
                  <a:off x="7933737" y="886478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В. п.</a:t>
                  </a:r>
                </a:p>
              </p:txBody>
            </p:sp>
            <p:cxnSp>
              <p:nvCxnSpPr>
                <p:cNvPr id="214" name="Прямая со стрелкой 213">
                  <a:extLst>
                    <a:ext uri="{FF2B5EF4-FFF2-40B4-BE49-F238E27FC236}">
                      <a16:creationId xmlns:a16="http://schemas.microsoft.com/office/drawing/2014/main" id="{681F8F97-0E56-11AE-9FE2-CBC441824C3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721893" y="1450601"/>
                  <a:ext cx="439363" cy="357195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5" name="Прямая со стрелкой 214">
                  <a:extLst>
                    <a:ext uri="{FF2B5EF4-FFF2-40B4-BE49-F238E27FC236}">
                      <a16:creationId xmlns:a16="http://schemas.microsoft.com/office/drawing/2014/main" id="{C6AF5892-6520-4D58-9205-85430A5D4A9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79150" y="1451887"/>
                  <a:ext cx="474133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16" name="Овал 215">
                  <a:extLst>
                    <a:ext uri="{FF2B5EF4-FFF2-40B4-BE49-F238E27FC236}">
                      <a16:creationId xmlns:a16="http://schemas.microsoft.com/office/drawing/2014/main" id="{AADA505C-EB27-AE3B-A25A-93558633C3DB}"/>
                    </a:ext>
                  </a:extLst>
                </p:cNvPr>
                <p:cNvSpPr/>
                <p:nvPr/>
              </p:nvSpPr>
              <p:spPr>
                <a:xfrm>
                  <a:off x="6999816" y="1685033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17" name="TextBox 216">
                  <a:extLst>
                    <a:ext uri="{FF2B5EF4-FFF2-40B4-BE49-F238E27FC236}">
                      <a16:creationId xmlns:a16="http://schemas.microsoft.com/office/drawing/2014/main" id="{DCD963F2-70E8-3C83-967D-0F57D3C71F6C}"/>
                    </a:ext>
                  </a:extLst>
                </p:cNvPr>
                <p:cNvSpPr txBox="1"/>
                <p:nvPr/>
              </p:nvSpPr>
              <p:spPr>
                <a:xfrm>
                  <a:off x="7123788" y="1620605"/>
                  <a:ext cx="474133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403A98C3-623E-AF46-642F-93DF7893DA8D}"/>
                    </a:ext>
                  </a:extLst>
                </p:cNvPr>
                <p:cNvSpPr txBox="1"/>
                <p:nvPr/>
              </p:nvSpPr>
              <p:spPr>
                <a:xfrm>
                  <a:off x="6756400" y="2080288"/>
                  <a:ext cx="1154640" cy="1145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кого? что?</a:t>
                  </a:r>
                </a:p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куда?</a:t>
                  </a:r>
                </a:p>
              </p:txBody>
            </p:sp>
            <p:sp>
              <p:nvSpPr>
                <p:cNvPr id="219" name="Овал 218">
                  <a:extLst>
                    <a:ext uri="{FF2B5EF4-FFF2-40B4-BE49-F238E27FC236}">
                      <a16:creationId xmlns:a16="http://schemas.microsoft.com/office/drawing/2014/main" id="{5B9F9D1A-5145-44D4-9B34-9720CF6BA3B8}"/>
                    </a:ext>
                  </a:extLst>
                </p:cNvPr>
                <p:cNvSpPr/>
                <p:nvPr/>
              </p:nvSpPr>
              <p:spPr>
                <a:xfrm>
                  <a:off x="8212664" y="1959367"/>
                  <a:ext cx="609600" cy="47293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0" name="Прямоугольный треугольник 219">
                  <a:extLst>
                    <a:ext uri="{FF2B5EF4-FFF2-40B4-BE49-F238E27FC236}">
                      <a16:creationId xmlns:a16="http://schemas.microsoft.com/office/drawing/2014/main" id="{B0F463C1-1365-A609-6F7F-D54E5F02E126}"/>
                    </a:ext>
                  </a:extLst>
                </p:cNvPr>
                <p:cNvSpPr/>
                <p:nvPr/>
              </p:nvSpPr>
              <p:spPr>
                <a:xfrm>
                  <a:off x="8371054" y="1996542"/>
                  <a:ext cx="270932" cy="268814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21" name="TextBox 220">
                  <a:extLst>
                    <a:ext uri="{FF2B5EF4-FFF2-40B4-BE49-F238E27FC236}">
                      <a16:creationId xmlns:a16="http://schemas.microsoft.com/office/drawing/2014/main" id="{06B1C2B8-A302-5A56-7547-786794F6269A}"/>
                    </a:ext>
                  </a:extLst>
                </p:cNvPr>
                <p:cNvSpPr txBox="1"/>
                <p:nvPr/>
              </p:nvSpPr>
              <p:spPr>
                <a:xfrm>
                  <a:off x="7813325" y="2408166"/>
                  <a:ext cx="2336800" cy="114500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про, сквозь, на, во, за, через</a:t>
                  </a:r>
                </a:p>
              </p:txBody>
            </p:sp>
          </p:grpSp>
          <p:cxnSp>
            <p:nvCxnSpPr>
              <p:cNvPr id="210" name="Прямая со стрелкой 209">
                <a:extLst>
                  <a:ext uri="{FF2B5EF4-FFF2-40B4-BE49-F238E27FC236}">
                    <a16:creationId xmlns:a16="http://schemas.microsoft.com/office/drawing/2014/main" id="{08C15477-BD56-283D-6EF2-AABB6DC8ACD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09369" y="2121658"/>
                <a:ext cx="0" cy="47414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1" name="Прямая соединительная линия 210">
                <a:extLst>
                  <a:ext uri="{FF2B5EF4-FFF2-40B4-BE49-F238E27FC236}">
                    <a16:creationId xmlns:a16="http://schemas.microsoft.com/office/drawing/2014/main" id="{A5F3EB7C-0874-A5D5-D07D-C10261870A4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5574" y="2543625"/>
                <a:ext cx="1120596" cy="11892"/>
              </a:xfrm>
              <a:prstGeom prst="line">
                <a:avLst/>
              </a:prstGeom>
              <a:ln w="57150">
                <a:prstDash val="dash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12" name="Прямая соединительная линия 211">
                <a:extLst>
                  <a:ext uri="{FF2B5EF4-FFF2-40B4-BE49-F238E27FC236}">
                    <a16:creationId xmlns:a16="http://schemas.microsoft.com/office/drawing/2014/main" id="{BF5E9A4A-69A8-FAEC-80E2-520A76A6136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058381" y="2845624"/>
                <a:ext cx="1209613" cy="0"/>
              </a:xfrm>
              <a:prstGeom prst="line">
                <a:avLst/>
              </a:prstGeom>
              <a:ln w="57150">
                <a:prstDash val="lgDashDot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grpSp>
          <p:nvGrpSpPr>
            <p:cNvPr id="222" name="Группа 221">
              <a:extLst>
                <a:ext uri="{FF2B5EF4-FFF2-40B4-BE49-F238E27FC236}">
                  <a16:creationId xmlns:a16="http://schemas.microsoft.com/office/drawing/2014/main" id="{FFAD9961-4DFF-2490-6E3D-D090315EF03E}"/>
                </a:ext>
              </a:extLst>
            </p:cNvPr>
            <p:cNvGrpSpPr/>
            <p:nvPr/>
          </p:nvGrpSpPr>
          <p:grpSpPr>
            <a:xfrm>
              <a:off x="4535538" y="4167448"/>
              <a:ext cx="3268874" cy="2749135"/>
              <a:chOff x="3698292" y="2041517"/>
              <a:chExt cx="3268874" cy="2749135"/>
            </a:xfrm>
          </p:grpSpPr>
          <p:sp>
            <p:nvSpPr>
              <p:cNvPr id="223" name="Прямоугольник: скругленные углы 222">
                <a:extLst>
                  <a:ext uri="{FF2B5EF4-FFF2-40B4-BE49-F238E27FC236}">
                    <a16:creationId xmlns:a16="http://schemas.microsoft.com/office/drawing/2014/main" id="{B82F91CF-FFAC-65A5-326E-E06AE96B2DCE}"/>
                  </a:ext>
                </a:extLst>
              </p:cNvPr>
              <p:cNvSpPr/>
              <p:nvPr/>
            </p:nvSpPr>
            <p:spPr>
              <a:xfrm>
                <a:off x="3698292" y="2133794"/>
                <a:ext cx="3268873" cy="2656858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24" name="Группа 223">
                <a:extLst>
                  <a:ext uri="{FF2B5EF4-FFF2-40B4-BE49-F238E27FC236}">
                    <a16:creationId xmlns:a16="http://schemas.microsoft.com/office/drawing/2014/main" id="{246CDA00-A09F-826D-EFC2-4723A9C97D79}"/>
                  </a:ext>
                </a:extLst>
              </p:cNvPr>
              <p:cNvGrpSpPr/>
              <p:nvPr/>
            </p:nvGrpSpPr>
            <p:grpSpPr>
              <a:xfrm>
                <a:off x="3766193" y="2041517"/>
                <a:ext cx="3200973" cy="2749135"/>
                <a:chOff x="7278644" y="1079212"/>
                <a:chExt cx="3200973" cy="2749135"/>
              </a:xfrm>
            </p:grpSpPr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E7BF045E-3355-9046-F933-124D61D400CD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Т. п.</a:t>
                  </a:r>
                </a:p>
              </p:txBody>
            </p:sp>
            <p:cxnSp>
              <p:nvCxnSpPr>
                <p:cNvPr id="230" name="Прямая со стрелкой 229">
                  <a:extLst>
                    <a:ext uri="{FF2B5EF4-FFF2-40B4-BE49-F238E27FC236}">
                      <a16:creationId xmlns:a16="http://schemas.microsoft.com/office/drawing/2014/main" id="{83AD979A-983F-9E3F-ECAC-EE0228AA199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898468" y="158990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1" name="Овал 230">
                  <a:extLst>
                    <a:ext uri="{FF2B5EF4-FFF2-40B4-BE49-F238E27FC236}">
                      <a16:creationId xmlns:a16="http://schemas.microsoft.com/office/drawing/2014/main" id="{367D4250-7017-AC8A-9098-58B91233F2C2}"/>
                    </a:ext>
                  </a:extLst>
                </p:cNvPr>
                <p:cNvSpPr/>
                <p:nvPr/>
              </p:nvSpPr>
              <p:spPr>
                <a:xfrm>
                  <a:off x="7416799" y="1810766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8C9F6472-14C3-63FB-EF4D-AD743067058D}"/>
                    </a:ext>
                  </a:extLst>
                </p:cNvPr>
                <p:cNvSpPr txBox="1"/>
                <p:nvPr/>
              </p:nvSpPr>
              <p:spPr>
                <a:xfrm>
                  <a:off x="7484532" y="1752600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233" name="TextBox 232">
                  <a:extLst>
                    <a:ext uri="{FF2B5EF4-FFF2-40B4-BE49-F238E27FC236}">
                      <a16:creationId xmlns:a16="http://schemas.microsoft.com/office/drawing/2014/main" id="{653F8E61-0E4A-9AAF-8E0A-DF3DF5870449}"/>
                    </a:ext>
                  </a:extLst>
                </p:cNvPr>
                <p:cNvSpPr txBox="1"/>
                <p:nvPr/>
              </p:nvSpPr>
              <p:spPr>
                <a:xfrm>
                  <a:off x="7278644" y="2504908"/>
                  <a:ext cx="1117600" cy="132343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кем? чем?</a:t>
                  </a:r>
                </a:p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где?</a:t>
                  </a:r>
                </a:p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куда?</a:t>
                  </a:r>
                </a:p>
              </p:txBody>
            </p:sp>
            <p:sp>
              <p:nvSpPr>
                <p:cNvPr id="234" name="Овал 233">
                  <a:extLst>
                    <a:ext uri="{FF2B5EF4-FFF2-40B4-BE49-F238E27FC236}">
                      <a16:creationId xmlns:a16="http://schemas.microsoft.com/office/drawing/2014/main" id="{1E157523-F8CB-C75D-8B2E-F7D8106A5877}"/>
                    </a:ext>
                  </a:extLst>
                </p:cNvPr>
                <p:cNvSpPr/>
                <p:nvPr/>
              </p:nvSpPr>
              <p:spPr>
                <a:xfrm>
                  <a:off x="8326964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35" name="Прямоугольный треугольник 234">
                  <a:extLst>
                    <a:ext uri="{FF2B5EF4-FFF2-40B4-BE49-F238E27FC236}">
                      <a16:creationId xmlns:a16="http://schemas.microsoft.com/office/drawing/2014/main" id="{78F42368-7AA8-29FE-6BEB-0E7940ED9D1F}"/>
                    </a:ext>
                  </a:extLst>
                </p:cNvPr>
                <p:cNvSpPr/>
                <p:nvPr/>
              </p:nvSpPr>
              <p:spPr>
                <a:xfrm>
                  <a:off x="8477252" y="225425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36" name="TextBox 235">
                  <a:extLst>
                    <a:ext uri="{FF2B5EF4-FFF2-40B4-BE49-F238E27FC236}">
                      <a16:creationId xmlns:a16="http://schemas.microsoft.com/office/drawing/2014/main" id="{ABA85380-C9DC-42EA-370F-46C673A7C617}"/>
                    </a:ext>
                  </a:extLst>
                </p:cNvPr>
                <p:cNvSpPr txBox="1"/>
                <p:nvPr/>
              </p:nvSpPr>
              <p:spPr>
                <a:xfrm>
                  <a:off x="8295217" y="2621240"/>
                  <a:ext cx="218440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за, между, </a:t>
                  </a:r>
                </a:p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с, над</a:t>
                  </a:r>
                </a:p>
              </p:txBody>
            </p:sp>
            <p:cxnSp>
              <p:nvCxnSpPr>
                <p:cNvPr id="237" name="Прямая со стрелкой 236">
                  <a:extLst>
                    <a:ext uri="{FF2B5EF4-FFF2-40B4-BE49-F238E27FC236}">
                      <a16:creationId xmlns:a16="http://schemas.microsoft.com/office/drawing/2014/main" id="{78EF1116-BA19-93FF-33C2-823F2A55BB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20021" y="1663987"/>
                  <a:ext cx="341846" cy="213041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25" name="Прямая со стрелкой 224">
                <a:extLst>
                  <a:ext uri="{FF2B5EF4-FFF2-40B4-BE49-F238E27FC236}">
                    <a16:creationId xmlns:a16="http://schemas.microsoft.com/office/drawing/2014/main" id="{2CD683AA-A2E3-AA27-B557-7C500C44251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85967" y="2571262"/>
                <a:ext cx="26157" cy="53614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26" name="Группа 225">
                <a:extLst>
                  <a:ext uri="{FF2B5EF4-FFF2-40B4-BE49-F238E27FC236}">
                    <a16:creationId xmlns:a16="http://schemas.microsoft.com/office/drawing/2014/main" id="{088989FB-738B-A491-A432-20A2F15DD755}"/>
                  </a:ext>
                </a:extLst>
              </p:cNvPr>
              <p:cNvGrpSpPr/>
              <p:nvPr/>
            </p:nvGrpSpPr>
            <p:grpSpPr>
              <a:xfrm>
                <a:off x="5424113" y="3059667"/>
                <a:ext cx="1005415" cy="294789"/>
                <a:chOff x="6975394" y="2265338"/>
                <a:chExt cx="1005415" cy="294789"/>
              </a:xfrm>
            </p:grpSpPr>
            <p:cxnSp>
              <p:nvCxnSpPr>
                <p:cNvPr id="227" name="Прямая соединительная линия 226">
                  <a:extLst>
                    <a:ext uri="{FF2B5EF4-FFF2-40B4-BE49-F238E27FC236}">
                      <a16:creationId xmlns:a16="http://schemas.microsoft.com/office/drawing/2014/main" id="{FC75BCBD-7262-5C7C-4BF1-5D772A221C34}"/>
                    </a:ext>
                  </a:extLst>
                </p:cNvPr>
                <p:cNvCxnSpPr/>
                <p:nvPr/>
              </p:nvCxnSpPr>
              <p:spPr>
                <a:xfrm>
                  <a:off x="6975394" y="2265338"/>
                  <a:ext cx="968456" cy="0"/>
                </a:xfrm>
                <a:prstGeom prst="line">
                  <a:avLst/>
                </a:prstGeom>
                <a:ln w="5715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28" name="Прямая соединительная линия 227">
                  <a:extLst>
                    <a:ext uri="{FF2B5EF4-FFF2-40B4-BE49-F238E27FC236}">
                      <a16:creationId xmlns:a16="http://schemas.microsoft.com/office/drawing/2014/main" id="{4F736C73-3D8F-310C-D22F-144E5A104755}"/>
                    </a:ext>
                  </a:extLst>
                </p:cNvPr>
                <p:cNvCxnSpPr/>
                <p:nvPr/>
              </p:nvCxnSpPr>
              <p:spPr>
                <a:xfrm>
                  <a:off x="7012353" y="2560127"/>
                  <a:ext cx="968456" cy="0"/>
                </a:xfrm>
                <a:prstGeom prst="line">
                  <a:avLst/>
                </a:prstGeom>
                <a:ln w="57150">
                  <a:prstDash val="dash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3" name="Группа 2">
              <a:extLst>
                <a:ext uri="{FF2B5EF4-FFF2-40B4-BE49-F238E27FC236}">
                  <a16:creationId xmlns:a16="http://schemas.microsoft.com/office/drawing/2014/main" id="{4FA0E64E-DDA6-F5FB-FEFD-9CB3F2C0014A}"/>
                </a:ext>
              </a:extLst>
            </p:cNvPr>
            <p:cNvGrpSpPr/>
            <p:nvPr/>
          </p:nvGrpSpPr>
          <p:grpSpPr>
            <a:xfrm>
              <a:off x="5245813" y="2460226"/>
              <a:ext cx="1480331" cy="1846870"/>
              <a:chOff x="563037" y="2985978"/>
              <a:chExt cx="1807632" cy="2660599"/>
            </a:xfrm>
          </p:grpSpPr>
          <p:pic>
            <p:nvPicPr>
              <p:cNvPr id="4" name="Рисунок 3">
                <a:extLst>
                  <a:ext uri="{FF2B5EF4-FFF2-40B4-BE49-F238E27FC236}">
                    <a16:creationId xmlns:a16="http://schemas.microsoft.com/office/drawing/2014/main" id="{E28B6105-37DF-8B20-F603-CC28AC08917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709" r="21224"/>
              <a:stretch/>
            </p:blipFill>
            <p:spPr>
              <a:xfrm>
                <a:off x="563037" y="3302256"/>
                <a:ext cx="1807632" cy="2344321"/>
              </a:xfrm>
              <a:prstGeom prst="rect">
                <a:avLst/>
              </a:prstGeom>
            </p:spPr>
          </p:pic>
          <p:sp>
            <p:nvSpPr>
              <p:cNvPr id="5" name="Блок-схема: несколько документов 4">
                <a:extLst>
                  <a:ext uri="{FF2B5EF4-FFF2-40B4-BE49-F238E27FC236}">
                    <a16:creationId xmlns:a16="http://schemas.microsoft.com/office/drawing/2014/main" id="{B75E20F0-34F0-C0A6-68E9-5752AC6C7A21}"/>
                  </a:ext>
                </a:extLst>
              </p:cNvPr>
              <p:cNvSpPr/>
              <p:nvPr/>
            </p:nvSpPr>
            <p:spPr>
              <a:xfrm>
                <a:off x="563038" y="2985978"/>
                <a:ext cx="1807631" cy="851448"/>
              </a:xfrm>
              <a:prstGeom prst="flowChartMultidocument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7685948-1F0B-AC04-32DF-1D0AD9DAA20E}"/>
                  </a:ext>
                </a:extLst>
              </p:cNvPr>
              <p:cNvSpPr txBox="1"/>
              <p:nvPr/>
            </p:nvSpPr>
            <p:spPr>
              <a:xfrm>
                <a:off x="670039" y="3172811"/>
                <a:ext cx="163289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/>
                  <a:t>падежи</a:t>
                </a:r>
              </a:p>
            </p:txBody>
          </p:sp>
        </p:grpSp>
        <p:grpSp>
          <p:nvGrpSpPr>
            <p:cNvPr id="238" name="Группа 237">
              <a:extLst>
                <a:ext uri="{FF2B5EF4-FFF2-40B4-BE49-F238E27FC236}">
                  <a16:creationId xmlns:a16="http://schemas.microsoft.com/office/drawing/2014/main" id="{CF265725-B6BC-23F4-B3F4-BA0A68A3AD0A}"/>
                </a:ext>
              </a:extLst>
            </p:cNvPr>
            <p:cNvGrpSpPr/>
            <p:nvPr/>
          </p:nvGrpSpPr>
          <p:grpSpPr>
            <a:xfrm>
              <a:off x="332904" y="3251753"/>
              <a:ext cx="3629348" cy="2811666"/>
              <a:chOff x="4676452" y="960234"/>
              <a:chExt cx="3629348" cy="2811666"/>
            </a:xfrm>
          </p:grpSpPr>
          <p:sp>
            <p:nvSpPr>
              <p:cNvPr id="239" name="Овал 238">
                <a:extLst>
                  <a:ext uri="{FF2B5EF4-FFF2-40B4-BE49-F238E27FC236}">
                    <a16:creationId xmlns:a16="http://schemas.microsoft.com/office/drawing/2014/main" id="{44BD811A-7B18-9866-8628-6DA5CB1E63FA}"/>
                  </a:ext>
                </a:extLst>
              </p:cNvPr>
              <p:cNvSpPr/>
              <p:nvPr/>
            </p:nvSpPr>
            <p:spPr>
              <a:xfrm>
                <a:off x="4795842" y="2052722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0" name="Прямоугольник: скругленные углы 239">
                <a:extLst>
                  <a:ext uri="{FF2B5EF4-FFF2-40B4-BE49-F238E27FC236}">
                    <a16:creationId xmlns:a16="http://schemas.microsoft.com/office/drawing/2014/main" id="{1B3CFA9E-98FF-A023-A1E0-AA2EC37623C3}"/>
                  </a:ext>
                </a:extLst>
              </p:cNvPr>
              <p:cNvSpPr/>
              <p:nvPr/>
            </p:nvSpPr>
            <p:spPr>
              <a:xfrm>
                <a:off x="4728111" y="960234"/>
                <a:ext cx="3577689" cy="2811666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BC601B58-36E7-7876-A9F0-5982747B18A8}"/>
                  </a:ext>
                </a:extLst>
              </p:cNvPr>
              <p:cNvSpPr txBox="1"/>
              <p:nvPr/>
            </p:nvSpPr>
            <p:spPr>
              <a:xfrm>
                <a:off x="5354643" y="1284084"/>
                <a:ext cx="16256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П. п.</a:t>
                </a:r>
              </a:p>
            </p:txBody>
          </p:sp>
          <p:cxnSp>
            <p:nvCxnSpPr>
              <p:cNvPr id="242" name="Прямая со стрелкой 241">
                <a:extLst>
                  <a:ext uri="{FF2B5EF4-FFF2-40B4-BE49-F238E27FC236}">
                    <a16:creationId xmlns:a16="http://schemas.microsoft.com/office/drawing/2014/main" id="{E8C12810-20F8-C3B8-D5F0-F4B088FED11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100642" y="1868859"/>
                <a:ext cx="457201" cy="29421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3" name="Прямая со стрелкой 242">
                <a:extLst>
                  <a:ext uri="{FF2B5EF4-FFF2-40B4-BE49-F238E27FC236}">
                    <a16:creationId xmlns:a16="http://schemas.microsoft.com/office/drawing/2014/main" id="{D0498370-A8E6-9EB0-003F-9BD17ACBF0A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89965" y="1819772"/>
                <a:ext cx="344194" cy="329811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C297E7F2-28D7-5675-CBE4-AC2D763B35A8}"/>
                  </a:ext>
                </a:extLst>
              </p:cNvPr>
              <p:cNvSpPr txBox="1"/>
              <p:nvPr/>
            </p:nvSpPr>
            <p:spPr>
              <a:xfrm>
                <a:off x="4880508" y="2014622"/>
                <a:ext cx="4741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8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?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7507AD1E-0F29-0761-E666-9E7E1547E27A}"/>
                  </a:ext>
                </a:extLst>
              </p:cNvPr>
              <p:cNvSpPr txBox="1"/>
              <p:nvPr/>
            </p:nvSpPr>
            <p:spPr>
              <a:xfrm>
                <a:off x="4676452" y="2370472"/>
                <a:ext cx="111760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 ком? о чем?</a:t>
                </a:r>
              </a:p>
              <a:p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где?</a:t>
                </a:r>
              </a:p>
            </p:txBody>
          </p:sp>
          <p:sp>
            <p:nvSpPr>
              <p:cNvPr id="246" name="Овал 245">
                <a:extLst>
                  <a:ext uri="{FF2B5EF4-FFF2-40B4-BE49-F238E27FC236}">
                    <a16:creationId xmlns:a16="http://schemas.microsoft.com/office/drawing/2014/main" id="{081B5461-5E77-D840-7930-5C589797CC94}"/>
                  </a:ext>
                </a:extLst>
              </p:cNvPr>
              <p:cNvSpPr/>
              <p:nvPr/>
            </p:nvSpPr>
            <p:spPr>
              <a:xfrm>
                <a:off x="5684840" y="2433722"/>
                <a:ext cx="609600" cy="52322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7" name="Прямоугольный треугольник 246">
                <a:extLst>
                  <a:ext uri="{FF2B5EF4-FFF2-40B4-BE49-F238E27FC236}">
                    <a16:creationId xmlns:a16="http://schemas.microsoft.com/office/drawing/2014/main" id="{CF8F841E-515E-4FF5-861D-0246AF707CD9}"/>
                  </a:ext>
                </a:extLst>
              </p:cNvPr>
              <p:cNvSpPr/>
              <p:nvPr/>
            </p:nvSpPr>
            <p:spPr>
              <a:xfrm>
                <a:off x="5892278" y="2535325"/>
                <a:ext cx="270931" cy="268813"/>
              </a:xfrm>
              <a:prstGeom prst="rtTriangle">
                <a:avLst/>
              </a:prstGeom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F18AAD37-560D-DAD2-BD9A-8C1E94769DD9}"/>
                  </a:ext>
                </a:extLst>
              </p:cNvPr>
              <p:cNvSpPr txBox="1"/>
              <p:nvPr/>
            </p:nvSpPr>
            <p:spPr>
              <a:xfrm>
                <a:off x="5802521" y="2921853"/>
                <a:ext cx="218440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при, в,  над,</a:t>
                </a:r>
              </a:p>
              <a:p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об, о</a:t>
                </a:r>
              </a:p>
            </p:txBody>
          </p:sp>
          <p:cxnSp>
            <p:nvCxnSpPr>
              <p:cNvPr id="249" name="Прямая со стрелкой 248">
                <a:extLst>
                  <a:ext uri="{FF2B5EF4-FFF2-40B4-BE49-F238E27FC236}">
                    <a16:creationId xmlns:a16="http://schemas.microsoft.com/office/drawing/2014/main" id="{398B6AE0-9E91-9DFF-3F02-906A06407F2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914074" y="1867942"/>
                <a:ext cx="24244" cy="590266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50" name="Группа 249">
                <a:extLst>
                  <a:ext uri="{FF2B5EF4-FFF2-40B4-BE49-F238E27FC236}">
                    <a16:creationId xmlns:a16="http://schemas.microsoft.com/office/drawing/2014/main" id="{E2DCECEA-BE6B-D0E0-BF87-92CC77C73BE4}"/>
                  </a:ext>
                </a:extLst>
              </p:cNvPr>
              <p:cNvGrpSpPr/>
              <p:nvPr/>
            </p:nvGrpSpPr>
            <p:grpSpPr>
              <a:xfrm>
                <a:off x="6937377" y="2218672"/>
                <a:ext cx="1005415" cy="294789"/>
                <a:chOff x="6975394" y="2265338"/>
                <a:chExt cx="1005415" cy="294789"/>
              </a:xfrm>
            </p:grpSpPr>
            <p:cxnSp>
              <p:nvCxnSpPr>
                <p:cNvPr id="251" name="Прямая соединительная линия 250">
                  <a:extLst>
                    <a:ext uri="{FF2B5EF4-FFF2-40B4-BE49-F238E27FC236}">
                      <a16:creationId xmlns:a16="http://schemas.microsoft.com/office/drawing/2014/main" id="{9057DC99-BDF1-BD97-682C-C265EDBC0FBE}"/>
                    </a:ext>
                  </a:extLst>
                </p:cNvPr>
                <p:cNvCxnSpPr/>
                <p:nvPr/>
              </p:nvCxnSpPr>
              <p:spPr>
                <a:xfrm>
                  <a:off x="6975394" y="2265338"/>
                  <a:ext cx="968456" cy="0"/>
                </a:xfrm>
                <a:prstGeom prst="line">
                  <a:avLst/>
                </a:prstGeom>
                <a:ln w="57150">
                  <a:prstDash val="dash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2" name="Прямая соединительная линия 251">
                  <a:extLst>
                    <a:ext uri="{FF2B5EF4-FFF2-40B4-BE49-F238E27FC236}">
                      <a16:creationId xmlns:a16="http://schemas.microsoft.com/office/drawing/2014/main" id="{8E43D8AB-176D-5CBB-7812-BAB9E1871A35}"/>
                    </a:ext>
                  </a:extLst>
                </p:cNvPr>
                <p:cNvCxnSpPr/>
                <p:nvPr/>
              </p:nvCxnSpPr>
              <p:spPr>
                <a:xfrm>
                  <a:off x="7012353" y="2560127"/>
                  <a:ext cx="968456" cy="0"/>
                </a:xfrm>
                <a:prstGeom prst="line">
                  <a:avLst/>
                </a:prstGeom>
                <a:ln w="57150">
                  <a:prstDash val="dashDot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3" name="Группа 252">
              <a:extLst>
                <a:ext uri="{FF2B5EF4-FFF2-40B4-BE49-F238E27FC236}">
                  <a16:creationId xmlns:a16="http://schemas.microsoft.com/office/drawing/2014/main" id="{EA820EF2-B92B-1B3F-078E-BC832189407C}"/>
                </a:ext>
              </a:extLst>
            </p:cNvPr>
            <p:cNvGrpSpPr/>
            <p:nvPr/>
          </p:nvGrpSpPr>
          <p:grpSpPr>
            <a:xfrm>
              <a:off x="113614" y="13457"/>
              <a:ext cx="3618089" cy="2452775"/>
              <a:chOff x="2630307" y="1846056"/>
              <a:chExt cx="3618089" cy="2452775"/>
            </a:xfrm>
          </p:grpSpPr>
          <p:sp>
            <p:nvSpPr>
              <p:cNvPr id="254" name="Прямоугольник: скругленные углы 253">
                <a:extLst>
                  <a:ext uri="{FF2B5EF4-FFF2-40B4-BE49-F238E27FC236}">
                    <a16:creationId xmlns:a16="http://schemas.microsoft.com/office/drawing/2014/main" id="{B14A1F71-B20D-EAF8-4EFA-97EF64FF2827}"/>
                  </a:ext>
                </a:extLst>
              </p:cNvPr>
              <p:cNvSpPr/>
              <p:nvPr/>
            </p:nvSpPr>
            <p:spPr>
              <a:xfrm>
                <a:off x="2630307" y="1927385"/>
                <a:ext cx="3618089" cy="2371446"/>
              </a:xfrm>
              <a:prstGeom prst="round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accent3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grpSp>
            <p:nvGrpSpPr>
              <p:cNvPr id="255" name="Группа 254">
                <a:extLst>
                  <a:ext uri="{FF2B5EF4-FFF2-40B4-BE49-F238E27FC236}">
                    <a16:creationId xmlns:a16="http://schemas.microsoft.com/office/drawing/2014/main" id="{A1DF5D1A-FCED-3428-CFB6-6CA25506D5BD}"/>
                  </a:ext>
                </a:extLst>
              </p:cNvPr>
              <p:cNvGrpSpPr/>
              <p:nvPr/>
            </p:nvGrpSpPr>
            <p:grpSpPr>
              <a:xfrm>
                <a:off x="2773748" y="1846056"/>
                <a:ext cx="2631342" cy="2060028"/>
                <a:chOff x="7332135" y="1079212"/>
                <a:chExt cx="2252132" cy="1849276"/>
              </a:xfrm>
            </p:grpSpPr>
            <p:sp>
              <p:nvSpPr>
                <p:cNvPr id="259" name="TextBox 258">
                  <a:extLst>
                    <a:ext uri="{FF2B5EF4-FFF2-40B4-BE49-F238E27FC236}">
                      <a16:creationId xmlns:a16="http://schemas.microsoft.com/office/drawing/2014/main" id="{8A9431A8-2A99-FDCB-4AF0-2C0B82190934}"/>
                    </a:ext>
                  </a:extLst>
                </p:cNvPr>
                <p:cNvSpPr txBox="1"/>
                <p:nvPr/>
              </p:nvSpPr>
              <p:spPr>
                <a:xfrm>
                  <a:off x="7958667" y="1079212"/>
                  <a:ext cx="1625600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32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И. п.</a:t>
                  </a:r>
                </a:p>
              </p:txBody>
            </p:sp>
            <p:cxnSp>
              <p:nvCxnSpPr>
                <p:cNvPr id="260" name="Прямая со стрелкой 259">
                  <a:extLst>
                    <a:ext uri="{FF2B5EF4-FFF2-40B4-BE49-F238E27FC236}">
                      <a16:creationId xmlns:a16="http://schemas.microsoft.com/office/drawing/2014/main" id="{121683FD-3290-8252-582B-5B3D601088E4}"/>
                    </a:ext>
                  </a:extLst>
                </p:cNvPr>
                <p:cNvCxnSpPr/>
                <p:nvPr/>
              </p:nvCxnSpPr>
              <p:spPr>
                <a:xfrm flipH="1">
                  <a:off x="7687733" y="1663987"/>
                  <a:ext cx="474134" cy="45056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1" name="Прямая со стрелкой 260">
                  <a:extLst>
                    <a:ext uri="{FF2B5EF4-FFF2-40B4-BE49-F238E27FC236}">
                      <a16:creationId xmlns:a16="http://schemas.microsoft.com/office/drawing/2014/main" id="{8EA87B95-988E-A2A6-5961-B9533AA6A9D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574618" y="1628007"/>
                  <a:ext cx="0" cy="729103"/>
                </a:xfrm>
                <a:prstGeom prst="straightConnector1">
                  <a:avLst/>
                </a:prstGeom>
                <a:ln w="38100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2" name="Овал 261">
                  <a:extLst>
                    <a:ext uri="{FF2B5EF4-FFF2-40B4-BE49-F238E27FC236}">
                      <a16:creationId xmlns:a16="http://schemas.microsoft.com/office/drawing/2014/main" id="{1C6401E2-2B8D-37FA-CC0D-CE36ED96D0AC}"/>
                    </a:ext>
                  </a:extLst>
                </p:cNvPr>
                <p:cNvSpPr/>
                <p:nvPr/>
              </p:nvSpPr>
              <p:spPr>
                <a:xfrm>
                  <a:off x="7399866" y="2114550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D140968B-3298-BAB1-E1C7-3AD595F879A4}"/>
                    </a:ext>
                  </a:extLst>
                </p:cNvPr>
                <p:cNvSpPr txBox="1"/>
                <p:nvPr/>
              </p:nvSpPr>
              <p:spPr>
                <a:xfrm>
                  <a:off x="7484532" y="2114550"/>
                  <a:ext cx="474134" cy="52322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8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?</a:t>
                  </a:r>
                </a:p>
              </p:txBody>
            </p:sp>
            <p:sp>
              <p:nvSpPr>
                <p:cNvPr id="264" name="TextBox 263">
                  <a:extLst>
                    <a:ext uri="{FF2B5EF4-FFF2-40B4-BE49-F238E27FC236}">
                      <a16:creationId xmlns:a16="http://schemas.microsoft.com/office/drawing/2014/main" id="{67CD93CD-0918-5C11-2A94-EEA12E94566C}"/>
                    </a:ext>
                  </a:extLst>
                </p:cNvPr>
                <p:cNvSpPr txBox="1"/>
                <p:nvPr/>
              </p:nvSpPr>
              <p:spPr>
                <a:xfrm>
                  <a:off x="7332135" y="2523066"/>
                  <a:ext cx="1117600" cy="3591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ru-RU" sz="20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кто? что?</a:t>
                  </a:r>
                </a:p>
              </p:txBody>
            </p:sp>
            <p:sp>
              <p:nvSpPr>
                <p:cNvPr id="265" name="Овал 264">
                  <a:extLst>
                    <a:ext uri="{FF2B5EF4-FFF2-40B4-BE49-F238E27FC236}">
                      <a16:creationId xmlns:a16="http://schemas.microsoft.com/office/drawing/2014/main" id="{AD9C2944-061C-8628-CF13-D1CC6E5D38EE}"/>
                    </a:ext>
                  </a:extLst>
                </p:cNvPr>
                <p:cNvSpPr/>
                <p:nvPr/>
              </p:nvSpPr>
              <p:spPr>
                <a:xfrm>
                  <a:off x="8355085" y="2405268"/>
                  <a:ext cx="609600" cy="523220"/>
                </a:xfrm>
                <a:prstGeom prst="ellipse">
                  <a:avLst/>
                </a:prstGeom>
                <a:solidFill>
                  <a:schemeClr val="accent1">
                    <a:lumMod val="20000"/>
                    <a:lumOff val="80000"/>
                  </a:schemeClr>
                </a:solidFill>
                <a:ln>
                  <a:solidFill>
                    <a:schemeClr val="accent1">
                      <a:lumMod val="20000"/>
                      <a:lumOff val="80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  <p:sp>
              <p:nvSpPr>
                <p:cNvPr id="266" name="Прямоугольный треугольник 265">
                  <a:extLst>
                    <a:ext uri="{FF2B5EF4-FFF2-40B4-BE49-F238E27FC236}">
                      <a16:creationId xmlns:a16="http://schemas.microsoft.com/office/drawing/2014/main" id="{AD99A426-531C-A8B0-914F-DAF694F19C26}"/>
                    </a:ext>
                  </a:extLst>
                </p:cNvPr>
                <p:cNvSpPr/>
                <p:nvPr/>
              </p:nvSpPr>
              <p:spPr>
                <a:xfrm>
                  <a:off x="8515352" y="2501903"/>
                  <a:ext cx="270931" cy="268813"/>
                </a:xfrm>
                <a:prstGeom prst="rtTriangle">
                  <a:avLst/>
                </a:prstGeom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 dirty="0"/>
                </a:p>
              </p:txBody>
            </p:sp>
          </p:grpSp>
          <p:cxnSp>
            <p:nvCxnSpPr>
              <p:cNvPr id="256" name="Прямая со стрелкой 255">
                <a:extLst>
                  <a:ext uri="{FF2B5EF4-FFF2-40B4-BE49-F238E27FC236}">
                    <a16:creationId xmlns:a16="http://schemas.microsoft.com/office/drawing/2014/main" id="{3B550F43-360E-61FC-B243-71DE687DB0F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44781" y="2482172"/>
                <a:ext cx="660305" cy="517214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7" name="TextBox 256">
                <a:extLst>
                  <a:ext uri="{FF2B5EF4-FFF2-40B4-BE49-F238E27FC236}">
                    <a16:creationId xmlns:a16="http://schemas.microsoft.com/office/drawing/2014/main" id="{0ACA5A24-F8A8-37F8-6912-E023662D3F15}"/>
                  </a:ext>
                </a:extLst>
              </p:cNvPr>
              <p:cNvSpPr txBox="1"/>
              <p:nvPr/>
            </p:nvSpPr>
            <p:spPr>
              <a:xfrm>
                <a:off x="3997912" y="3787944"/>
                <a:ext cx="828484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нет</a:t>
                </a:r>
              </a:p>
            </p:txBody>
          </p:sp>
          <p:cxnSp>
            <p:nvCxnSpPr>
              <p:cNvPr id="258" name="Прямая соединительная линия 257">
                <a:extLst>
                  <a:ext uri="{FF2B5EF4-FFF2-40B4-BE49-F238E27FC236}">
                    <a16:creationId xmlns:a16="http://schemas.microsoft.com/office/drawing/2014/main" id="{035AB6D0-D1D8-A14F-0BF9-19C3D144D5A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893169" y="3142263"/>
                <a:ext cx="938521" cy="21221"/>
              </a:xfrm>
              <a:prstGeom prst="line">
                <a:avLst/>
              </a:prstGeom>
              <a:ln w="5715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96127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DB8E74-604A-4575-B6B7-E5F7D43C4B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286500" cy="26098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2D4A07-0B32-F86B-4C47-A4D821B72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7900" y="161925"/>
            <a:ext cx="6134100" cy="55435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AB73AE-CFE0-DDC2-A31A-B5EA020529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" y="2933700"/>
            <a:ext cx="61722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9295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F389892-1B68-79EF-58F3-7965287249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5050" cy="51435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6CB9CBC-0C85-5D08-0E49-259819D013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8825" y="0"/>
            <a:ext cx="6115050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23647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02CDCF-5778-E382-5112-16393CA68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" y="19050"/>
            <a:ext cx="6096000" cy="3409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9F59650-A99B-3C3A-9CF4-3221ED085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19049"/>
            <a:ext cx="6324061" cy="4176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108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E6C9284-196F-E407-166B-432AE80B5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34100" cy="42672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DA749BD-0D8A-4263-9242-D260BACC4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775" y="0"/>
            <a:ext cx="6076950" cy="489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881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66A157-4B3D-CBF0-30E9-F6FD25770F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962650" cy="27051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2DFFEAC-95EB-F8DB-93EC-54B77E52B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0"/>
            <a:ext cx="63246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59340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D26067-6AC5-5F59-55B6-4641D7291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057" y="0"/>
            <a:ext cx="784832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29824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7F44C8A-2AF0-E343-C351-CCC61550BCBE}"/>
              </a:ext>
            </a:extLst>
          </p:cNvPr>
          <p:cNvSpPr/>
          <p:nvPr/>
        </p:nvSpPr>
        <p:spPr>
          <a:xfrm>
            <a:off x="1575729" y="1442531"/>
            <a:ext cx="82785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Правописание безударных </a:t>
            </a:r>
          </a:p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падежных окончаний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существительных в ед. ч.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7857EC-16A9-3D55-CF73-9B64A6B0FCB7}"/>
              </a:ext>
            </a:extLst>
          </p:cNvPr>
          <p:cNvSpPr txBox="1"/>
          <p:nvPr/>
        </p:nvSpPr>
        <p:spPr>
          <a:xfrm>
            <a:off x="3638550" y="4122807"/>
            <a:ext cx="60007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(4 класс, часть 1)</a:t>
            </a:r>
          </a:p>
        </p:txBody>
      </p:sp>
    </p:spTree>
    <p:extLst>
      <p:ext uri="{BB962C8B-B14F-4D97-AF65-F5344CB8AC3E}">
        <p14:creationId xmlns:p14="http://schemas.microsoft.com/office/powerpoint/2010/main" val="30787163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846403-D224-A458-B7C5-98EBE2C917D4}"/>
              </a:ext>
            </a:extLst>
          </p:cNvPr>
          <p:cNvSpPr txBox="1"/>
          <p:nvPr/>
        </p:nvSpPr>
        <p:spPr>
          <a:xfrm>
            <a:off x="304800" y="1202267"/>
            <a:ext cx="11582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Существительные, которые имеют т</a:t>
            </a:r>
            <a:r>
              <a:rPr lang="ru-RU" sz="28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олько 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множественного числа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14350" indent="-514350">
              <a:buAutoNum type="arabicParenR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Названия составных и парных предметов. 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грабли, тиски, очки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Названия материалов или их отходов, остатков. 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белила, духи, консервы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3) Названия промежутков времени, игр. </a:t>
            </a:r>
          </a:p>
          <a:p>
            <a:pPr algn="just"/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сутки, каникулы, шахматы.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4) Названия действий и состояний природы. </a:t>
            </a:r>
          </a:p>
          <a:p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выборы, заморозки, сумерки.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5) Некоторые географические названия.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Например, Карпаты, Альпы, Фили.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401A53-543D-98B5-7CA9-BFF98CA732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755465" y="2478359"/>
            <a:ext cx="3793067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31562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2BD45BF-2AF7-2F43-FC80-FD94A650C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0"/>
            <a:ext cx="6076950" cy="57721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D72EE9A-21B7-545D-C1B6-1160820E0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3150" y="247650"/>
            <a:ext cx="6038850" cy="167640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32E9423-8EAF-12CA-A812-3BFFD77D5209}"/>
              </a:ext>
            </a:extLst>
          </p:cNvPr>
          <p:cNvGrpSpPr/>
          <p:nvPr/>
        </p:nvGrpSpPr>
        <p:grpSpPr>
          <a:xfrm>
            <a:off x="7777988" y="2247900"/>
            <a:ext cx="3263911" cy="2563785"/>
            <a:chOff x="4556114" y="1257300"/>
            <a:chExt cx="3263911" cy="2563785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7843C17-A3B0-F395-04CC-08065A74782F}"/>
                </a:ext>
              </a:extLst>
            </p:cNvPr>
            <p:cNvSpPr/>
            <p:nvPr/>
          </p:nvSpPr>
          <p:spPr>
            <a:xfrm>
              <a:off x="5981700" y="1257300"/>
              <a:ext cx="787400" cy="8001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единительная линия 8">
              <a:extLst>
                <a:ext uri="{FF2B5EF4-FFF2-40B4-BE49-F238E27FC236}">
                  <a16:creationId xmlns:a16="http://schemas.microsoft.com/office/drawing/2014/main" id="{96C4F158-6B37-C255-8312-6DD4770CBAB7}"/>
                </a:ext>
              </a:extLst>
            </p:cNvPr>
            <p:cNvCxnSpPr>
              <a:cxnSpLocks/>
            </p:cNvCxnSpPr>
            <p:nvPr/>
          </p:nvCxnSpPr>
          <p:spPr>
            <a:xfrm>
              <a:off x="5899150" y="2184400"/>
              <a:ext cx="8826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5C9363C8-14D8-52B8-25A5-25215D4DD339}"/>
                </a:ext>
              </a:extLst>
            </p:cNvPr>
            <p:cNvSpPr/>
            <p:nvPr/>
          </p:nvSpPr>
          <p:spPr>
            <a:xfrm>
              <a:off x="4603741" y="2773378"/>
              <a:ext cx="787400" cy="8001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497284E1-3CF2-D00C-FBD0-1231ED3E5EDD}"/>
                </a:ext>
              </a:extLst>
            </p:cNvPr>
            <p:cNvSpPr/>
            <p:nvPr/>
          </p:nvSpPr>
          <p:spPr>
            <a:xfrm>
              <a:off x="6964372" y="2797427"/>
              <a:ext cx="787400" cy="800100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A139A5FE-16FA-C046-56DD-2049DB676FEC}"/>
                </a:ext>
              </a:extLst>
            </p:cNvPr>
            <p:cNvCxnSpPr>
              <a:cxnSpLocks/>
            </p:cNvCxnSpPr>
            <p:nvPr/>
          </p:nvCxnSpPr>
          <p:spPr>
            <a:xfrm>
              <a:off x="4556115" y="3732185"/>
              <a:ext cx="8826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Прямая соединительная линия 12">
              <a:extLst>
                <a:ext uri="{FF2B5EF4-FFF2-40B4-BE49-F238E27FC236}">
                  <a16:creationId xmlns:a16="http://schemas.microsoft.com/office/drawing/2014/main" id="{4361015D-1B8C-224A-1F81-AD00DED56E66}"/>
                </a:ext>
              </a:extLst>
            </p:cNvPr>
            <p:cNvCxnSpPr>
              <a:cxnSpLocks/>
            </p:cNvCxnSpPr>
            <p:nvPr/>
          </p:nvCxnSpPr>
          <p:spPr>
            <a:xfrm>
              <a:off x="4556114" y="3821085"/>
              <a:ext cx="8826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BA0C38B4-559C-E81E-CAD7-3866C47AFD9C}"/>
                </a:ext>
              </a:extLst>
            </p:cNvPr>
            <p:cNvCxnSpPr>
              <a:cxnSpLocks/>
            </p:cNvCxnSpPr>
            <p:nvPr/>
          </p:nvCxnSpPr>
          <p:spPr>
            <a:xfrm>
              <a:off x="6937374" y="3694085"/>
              <a:ext cx="8826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CF98536F-408D-CB1F-ED0F-EC674E6B1729}"/>
                </a:ext>
              </a:extLst>
            </p:cNvPr>
            <p:cNvCxnSpPr>
              <a:cxnSpLocks/>
            </p:cNvCxnSpPr>
            <p:nvPr/>
          </p:nvCxnSpPr>
          <p:spPr>
            <a:xfrm>
              <a:off x="5838824" y="3173428"/>
              <a:ext cx="882651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A3D993A8-8C89-4938-3C30-1975019F2360}"/>
                </a:ext>
              </a:extLst>
            </p:cNvPr>
            <p:cNvCxnSpPr/>
            <p:nvPr/>
          </p:nvCxnSpPr>
          <p:spPr>
            <a:xfrm flipH="1">
              <a:off x="5016500" y="2575534"/>
              <a:ext cx="152400" cy="160059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4831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2C53CFB-DCAB-5D07-0DDF-0539543A2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0"/>
            <a:ext cx="6248400" cy="2571750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F9496E36-E1CD-22CD-7B53-2EC862A99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0750" y="19050"/>
            <a:ext cx="6210300" cy="3009900"/>
          </a:xfrm>
          <a:prstGeom prst="rect">
            <a:avLst/>
          </a:prstGeom>
        </p:spPr>
      </p:pic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669136E4-D951-EB22-A591-C2B69B87619C}"/>
              </a:ext>
            </a:extLst>
          </p:cNvPr>
          <p:cNvGrpSpPr/>
          <p:nvPr/>
        </p:nvGrpSpPr>
        <p:grpSpPr>
          <a:xfrm>
            <a:off x="3086100" y="3028950"/>
            <a:ext cx="3769784" cy="3581400"/>
            <a:chOff x="4002616" y="2914650"/>
            <a:chExt cx="4079876" cy="4142839"/>
          </a:xfrm>
        </p:grpSpPr>
        <p:sp>
          <p:nvSpPr>
            <p:cNvPr id="34" name="Прямоугольник 33">
              <a:extLst>
                <a:ext uri="{FF2B5EF4-FFF2-40B4-BE49-F238E27FC236}">
                  <a16:creationId xmlns:a16="http://schemas.microsoft.com/office/drawing/2014/main" id="{FB2908E3-8ABA-BC09-5875-6C21CC45416A}"/>
                </a:ext>
              </a:extLst>
            </p:cNvPr>
            <p:cNvSpPr/>
            <p:nvPr/>
          </p:nvSpPr>
          <p:spPr>
            <a:xfrm>
              <a:off x="4781550" y="2914650"/>
              <a:ext cx="933450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AE604F-D121-7C7D-E3F1-50A286412AB6}"/>
                </a:ext>
              </a:extLst>
            </p:cNvPr>
            <p:cNvSpPr txBox="1"/>
            <p:nvPr/>
          </p:nvSpPr>
          <p:spPr>
            <a:xfrm>
              <a:off x="5715000" y="3039130"/>
              <a:ext cx="200025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сущ. 1 скл.</a:t>
              </a:r>
            </a:p>
          </p:txBody>
        </p:sp>
        <p:cxnSp>
          <p:nvCxnSpPr>
            <p:cNvPr id="36" name="Прямая со стрелкой 35">
              <a:extLst>
                <a:ext uri="{FF2B5EF4-FFF2-40B4-BE49-F238E27FC236}">
                  <a16:creationId xmlns:a16="http://schemas.microsoft.com/office/drawing/2014/main" id="{99B6615E-927C-A139-2B8B-C639DADF5A28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25" y="3695700"/>
              <a:ext cx="0" cy="762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9212222E-4197-DB76-B873-C829696650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616" y="4248151"/>
              <a:ext cx="1481667" cy="1481667"/>
            </a:xfrm>
            <a:prstGeom prst="rect">
              <a:avLst/>
            </a:prstGeom>
          </p:spPr>
        </p:pic>
        <p:cxnSp>
          <p:nvCxnSpPr>
            <p:cNvPr id="38" name="Прямая соединительная линия 37">
              <a:extLst>
                <a:ext uri="{FF2B5EF4-FFF2-40B4-BE49-F238E27FC236}">
                  <a16:creationId xmlns:a16="http://schemas.microsoft.com/office/drawing/2014/main" id="{6325F326-26D4-ADE0-A6FF-ECF488981965}"/>
                </a:ext>
              </a:extLst>
            </p:cNvPr>
            <p:cNvCxnSpPr/>
            <p:nvPr/>
          </p:nvCxnSpPr>
          <p:spPr>
            <a:xfrm>
              <a:off x="4743450" y="3695700"/>
              <a:ext cx="1028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F1D6919C-5C37-FEE9-3D7F-F25FF5ACE46D}"/>
                </a:ext>
              </a:extLst>
            </p:cNvPr>
            <p:cNvSpPr/>
            <p:nvPr/>
          </p:nvSpPr>
          <p:spPr>
            <a:xfrm>
              <a:off x="5484283" y="4665134"/>
              <a:ext cx="933450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40" name="Прямая соединительная линия 39">
              <a:extLst>
                <a:ext uri="{FF2B5EF4-FFF2-40B4-BE49-F238E27FC236}">
                  <a16:creationId xmlns:a16="http://schemas.microsoft.com/office/drawing/2014/main" id="{3D77F9EF-765D-4130-DE44-B03A9F124F5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0750" y="4324351"/>
              <a:ext cx="133350" cy="2095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единительная линия 40">
              <a:extLst>
                <a:ext uri="{FF2B5EF4-FFF2-40B4-BE49-F238E27FC236}">
                  <a16:creationId xmlns:a16="http://schemas.microsoft.com/office/drawing/2014/main" id="{1C066D50-BDD6-BCCE-9ED4-62D1F632EDFE}"/>
                </a:ext>
              </a:extLst>
            </p:cNvPr>
            <p:cNvCxnSpPr/>
            <p:nvPr/>
          </p:nvCxnSpPr>
          <p:spPr>
            <a:xfrm>
              <a:off x="5436658" y="5427134"/>
              <a:ext cx="1028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Прямая соединительная линия 41">
              <a:extLst>
                <a:ext uri="{FF2B5EF4-FFF2-40B4-BE49-F238E27FC236}">
                  <a16:creationId xmlns:a16="http://schemas.microsoft.com/office/drawing/2014/main" id="{89DB9346-F2F9-94EA-8286-05A9E33E454E}"/>
                </a:ext>
              </a:extLst>
            </p:cNvPr>
            <p:cNvCxnSpPr/>
            <p:nvPr/>
          </p:nvCxnSpPr>
          <p:spPr>
            <a:xfrm>
              <a:off x="5429250" y="5501218"/>
              <a:ext cx="1028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 стрелкой 42">
              <a:extLst>
                <a:ext uri="{FF2B5EF4-FFF2-40B4-BE49-F238E27FC236}">
                  <a16:creationId xmlns:a16="http://schemas.microsoft.com/office/drawing/2014/main" id="{D6765A3B-8931-4DBD-0DF2-E371274521D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6358" y="4605868"/>
              <a:ext cx="0" cy="762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EF82B758-388D-70E1-1632-4CC90851EE39}"/>
                </a:ext>
              </a:extLst>
            </p:cNvPr>
            <p:cNvSpPr txBox="1"/>
            <p:nvPr/>
          </p:nvSpPr>
          <p:spPr>
            <a:xfrm>
              <a:off x="7320492" y="4324350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45" name="Прямая со стрелкой 44">
              <a:extLst>
                <a:ext uri="{FF2B5EF4-FFF2-40B4-BE49-F238E27FC236}">
                  <a16:creationId xmlns:a16="http://schemas.microsoft.com/office/drawing/2014/main" id="{63F784EB-CF82-36E8-5D75-B068294CC9DE}"/>
                </a:ext>
              </a:extLst>
            </p:cNvPr>
            <p:cNvCxnSpPr>
              <a:cxnSpLocks/>
            </p:cNvCxnSpPr>
            <p:nvPr/>
          </p:nvCxnSpPr>
          <p:spPr>
            <a:xfrm>
              <a:off x="5229225" y="5647789"/>
              <a:ext cx="0" cy="762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Прямоугольник 45">
              <a:extLst>
                <a:ext uri="{FF2B5EF4-FFF2-40B4-BE49-F238E27FC236}">
                  <a16:creationId xmlns:a16="http://schemas.microsoft.com/office/drawing/2014/main" id="{AD40C8CD-F3CF-872A-E040-E5D21E6A26EB}"/>
                </a:ext>
              </a:extLst>
            </p:cNvPr>
            <p:cNvSpPr/>
            <p:nvPr/>
          </p:nvSpPr>
          <p:spPr>
            <a:xfrm>
              <a:off x="4857749" y="6409789"/>
              <a:ext cx="933450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6758988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D87091E-B776-2390-FBE0-329F5CC804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61893" cy="68580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BC39988-CC25-BAB2-39C0-45534C9D56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1893" y="0"/>
            <a:ext cx="6929438" cy="20955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CC2F67E-35A7-C8F0-09D0-43A7715C27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517"/>
          <a:stretch/>
        </p:blipFill>
        <p:spPr>
          <a:xfrm>
            <a:off x="5421437" y="3227770"/>
            <a:ext cx="6610350" cy="198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563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19A20CD-954C-9C4D-89E6-F777F1CF1137}"/>
              </a:ext>
            </a:extLst>
          </p:cNvPr>
          <p:cNvGrpSpPr/>
          <p:nvPr/>
        </p:nvGrpSpPr>
        <p:grpSpPr>
          <a:xfrm>
            <a:off x="3600450" y="495300"/>
            <a:ext cx="4133850" cy="4095750"/>
            <a:chOff x="4002616" y="2914650"/>
            <a:chExt cx="4079876" cy="414283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B139C9D-14D3-6744-4555-CC50D4294F0F}"/>
                </a:ext>
              </a:extLst>
            </p:cNvPr>
            <p:cNvSpPr/>
            <p:nvPr/>
          </p:nvSpPr>
          <p:spPr>
            <a:xfrm>
              <a:off x="4781550" y="2914650"/>
              <a:ext cx="933450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5641C6-DE7A-C081-EE98-B77F108FEDA5}"/>
                </a:ext>
              </a:extLst>
            </p:cNvPr>
            <p:cNvSpPr txBox="1"/>
            <p:nvPr/>
          </p:nvSpPr>
          <p:spPr>
            <a:xfrm>
              <a:off x="5715000" y="3039130"/>
              <a:ext cx="2000249" cy="6052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сущ. 2 скл.</a:t>
              </a:r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54A06E2E-F6D1-BAA0-DAE5-3A5EC7869B84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25" y="3695700"/>
              <a:ext cx="0" cy="762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A6EC330-6A39-4D73-FF1F-348B0180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616" y="4248151"/>
              <a:ext cx="1481667" cy="1481667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17BD9EB1-0DFB-06C6-5F97-581CE8343082}"/>
                </a:ext>
              </a:extLst>
            </p:cNvPr>
            <p:cNvCxnSpPr/>
            <p:nvPr/>
          </p:nvCxnSpPr>
          <p:spPr>
            <a:xfrm>
              <a:off x="4743450" y="3695700"/>
              <a:ext cx="1028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747FA2C1-61F9-F5B6-9496-1622E763674D}"/>
                </a:ext>
              </a:extLst>
            </p:cNvPr>
            <p:cNvSpPr/>
            <p:nvPr/>
          </p:nvSpPr>
          <p:spPr>
            <a:xfrm>
              <a:off x="5484283" y="4665134"/>
              <a:ext cx="933450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4ADEEEC1-8EC8-46C0-FDF2-BD8F0CD83C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0750" y="4324351"/>
              <a:ext cx="133350" cy="2095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B8E572D7-15BA-921D-930C-9CA37DBD7861}"/>
                </a:ext>
              </a:extLst>
            </p:cNvPr>
            <p:cNvCxnSpPr/>
            <p:nvPr/>
          </p:nvCxnSpPr>
          <p:spPr>
            <a:xfrm>
              <a:off x="5436658" y="5427134"/>
              <a:ext cx="1028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C2A2192-379A-27A9-FCDA-762254D67856}"/>
                </a:ext>
              </a:extLst>
            </p:cNvPr>
            <p:cNvCxnSpPr/>
            <p:nvPr/>
          </p:nvCxnSpPr>
          <p:spPr>
            <a:xfrm>
              <a:off x="5429250" y="5501218"/>
              <a:ext cx="1028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A2FE88B3-9454-0EA2-962E-4C2ACC1DD56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6358" y="4605868"/>
              <a:ext cx="0" cy="762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7C0657-4336-57DE-8F94-8C1BB06FACDF}"/>
                </a:ext>
              </a:extLst>
            </p:cNvPr>
            <p:cNvSpPr txBox="1"/>
            <p:nvPr/>
          </p:nvSpPr>
          <p:spPr>
            <a:xfrm>
              <a:off x="7320492" y="4324350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EEC489C4-4F17-9089-73E5-129F6705A7FF}"/>
                </a:ext>
              </a:extLst>
            </p:cNvPr>
            <p:cNvCxnSpPr>
              <a:cxnSpLocks/>
            </p:cNvCxnSpPr>
            <p:nvPr/>
          </p:nvCxnSpPr>
          <p:spPr>
            <a:xfrm>
              <a:off x="5229225" y="5647789"/>
              <a:ext cx="0" cy="762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D31A502-FA92-211E-DFDE-90BAD0A8F46D}"/>
                </a:ext>
              </a:extLst>
            </p:cNvPr>
            <p:cNvSpPr/>
            <p:nvPr/>
          </p:nvSpPr>
          <p:spPr>
            <a:xfrm>
              <a:off x="4857749" y="6409789"/>
              <a:ext cx="933450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44363593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B64895-6B9D-8BB0-54CB-8735B504C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74270" cy="57054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5E76EF1-A21F-236A-34A6-FEDAE1B3F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9906" y="0"/>
            <a:ext cx="5988744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793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119A20CD-954C-9C4D-89E6-F777F1CF1137}"/>
              </a:ext>
            </a:extLst>
          </p:cNvPr>
          <p:cNvGrpSpPr/>
          <p:nvPr/>
        </p:nvGrpSpPr>
        <p:grpSpPr>
          <a:xfrm>
            <a:off x="3600450" y="495300"/>
            <a:ext cx="4133850" cy="4095750"/>
            <a:chOff x="4002616" y="2914650"/>
            <a:chExt cx="4079876" cy="4142839"/>
          </a:xfrm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6B139C9D-14D3-6744-4555-CC50D4294F0F}"/>
                </a:ext>
              </a:extLst>
            </p:cNvPr>
            <p:cNvSpPr/>
            <p:nvPr/>
          </p:nvSpPr>
          <p:spPr>
            <a:xfrm>
              <a:off x="4781550" y="2914650"/>
              <a:ext cx="933450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25641C6-DE7A-C081-EE98-B77F108FEDA5}"/>
                </a:ext>
              </a:extLst>
            </p:cNvPr>
            <p:cNvSpPr txBox="1"/>
            <p:nvPr/>
          </p:nvSpPr>
          <p:spPr>
            <a:xfrm>
              <a:off x="5715000" y="3039130"/>
              <a:ext cx="2000249" cy="5292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сущ. 3 скл.</a:t>
              </a:r>
            </a:p>
          </p:txBody>
        </p:sp>
        <p:cxnSp>
          <p:nvCxnSpPr>
            <p:cNvPr id="10" name="Прямая со стрелкой 9">
              <a:extLst>
                <a:ext uri="{FF2B5EF4-FFF2-40B4-BE49-F238E27FC236}">
                  <a16:creationId xmlns:a16="http://schemas.microsoft.com/office/drawing/2014/main" id="{54A06E2E-F6D1-BAA0-DAE5-3A5EC7869B84}"/>
                </a:ext>
              </a:extLst>
            </p:cNvPr>
            <p:cNvCxnSpPr>
              <a:cxnSpLocks/>
            </p:cNvCxnSpPr>
            <p:nvPr/>
          </p:nvCxnSpPr>
          <p:spPr>
            <a:xfrm>
              <a:off x="5114925" y="3695700"/>
              <a:ext cx="0" cy="762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CA6EC330-6A39-4D73-FF1F-348B0180B7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2616" y="4248151"/>
              <a:ext cx="1481667" cy="1481667"/>
            </a:xfrm>
            <a:prstGeom prst="rect">
              <a:avLst/>
            </a:prstGeom>
          </p:spPr>
        </p:pic>
        <p:cxnSp>
          <p:nvCxnSpPr>
            <p:cNvPr id="12" name="Прямая соединительная линия 11">
              <a:extLst>
                <a:ext uri="{FF2B5EF4-FFF2-40B4-BE49-F238E27FC236}">
                  <a16:creationId xmlns:a16="http://schemas.microsoft.com/office/drawing/2014/main" id="{17BD9EB1-0DFB-06C6-5F97-581CE8343082}"/>
                </a:ext>
              </a:extLst>
            </p:cNvPr>
            <p:cNvCxnSpPr/>
            <p:nvPr/>
          </p:nvCxnSpPr>
          <p:spPr>
            <a:xfrm>
              <a:off x="4743450" y="3695700"/>
              <a:ext cx="1028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747FA2C1-61F9-F5B6-9496-1622E763674D}"/>
                </a:ext>
              </a:extLst>
            </p:cNvPr>
            <p:cNvSpPr/>
            <p:nvPr/>
          </p:nvSpPr>
          <p:spPr>
            <a:xfrm>
              <a:off x="5484283" y="4665134"/>
              <a:ext cx="933450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единительная линия 13">
              <a:extLst>
                <a:ext uri="{FF2B5EF4-FFF2-40B4-BE49-F238E27FC236}">
                  <a16:creationId xmlns:a16="http://schemas.microsoft.com/office/drawing/2014/main" id="{4ADEEEC1-8EC8-46C0-FDF2-BD8F0CD83C6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00750" y="4324351"/>
              <a:ext cx="133350" cy="209549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Прямая соединительная линия 14">
              <a:extLst>
                <a:ext uri="{FF2B5EF4-FFF2-40B4-BE49-F238E27FC236}">
                  <a16:creationId xmlns:a16="http://schemas.microsoft.com/office/drawing/2014/main" id="{B8E572D7-15BA-921D-930C-9CA37DBD7861}"/>
                </a:ext>
              </a:extLst>
            </p:cNvPr>
            <p:cNvCxnSpPr/>
            <p:nvPr/>
          </p:nvCxnSpPr>
          <p:spPr>
            <a:xfrm>
              <a:off x="5436658" y="5427134"/>
              <a:ext cx="1028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>
              <a:extLst>
                <a:ext uri="{FF2B5EF4-FFF2-40B4-BE49-F238E27FC236}">
                  <a16:creationId xmlns:a16="http://schemas.microsoft.com/office/drawing/2014/main" id="{DC2A2192-379A-27A9-FCDA-762254D67856}"/>
                </a:ext>
              </a:extLst>
            </p:cNvPr>
            <p:cNvCxnSpPr/>
            <p:nvPr/>
          </p:nvCxnSpPr>
          <p:spPr>
            <a:xfrm>
              <a:off x="5429250" y="5501218"/>
              <a:ext cx="1028700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A2FE88B3-9454-0EA2-962E-4C2ACC1DD562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6846358" y="4605868"/>
              <a:ext cx="0" cy="762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07C0657-4336-57DE-8F94-8C1BB06FACDF}"/>
                </a:ext>
              </a:extLst>
            </p:cNvPr>
            <p:cNvSpPr txBox="1"/>
            <p:nvPr/>
          </p:nvSpPr>
          <p:spPr>
            <a:xfrm>
              <a:off x="7320492" y="4324350"/>
              <a:ext cx="76200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EEC489C4-4F17-9089-73E5-129F6705A7FF}"/>
                </a:ext>
              </a:extLst>
            </p:cNvPr>
            <p:cNvCxnSpPr>
              <a:cxnSpLocks/>
            </p:cNvCxnSpPr>
            <p:nvPr/>
          </p:nvCxnSpPr>
          <p:spPr>
            <a:xfrm>
              <a:off x="5229225" y="5647789"/>
              <a:ext cx="0" cy="76200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D31A502-FA92-211E-DFDE-90BAD0A8F46D}"/>
                </a:ext>
              </a:extLst>
            </p:cNvPr>
            <p:cNvSpPr/>
            <p:nvPr/>
          </p:nvSpPr>
          <p:spPr>
            <a:xfrm>
              <a:off x="4857749" y="6409789"/>
              <a:ext cx="933450" cy="64770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857070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1F9092E-C67E-8D1F-8BF6-6B5822FB0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545" y="0"/>
            <a:ext cx="621570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5288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59A784A-645E-24EE-49CB-C0805860C4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50" y="238125"/>
            <a:ext cx="5429250" cy="47815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F58710-F287-8D3A-1CC8-310D5C8F6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8099"/>
            <a:ext cx="6823753" cy="6581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79564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2F2B9D14-ADAF-7C42-0EE6-F74726583B2F}"/>
              </a:ext>
            </a:extLst>
          </p:cNvPr>
          <p:cNvGrpSpPr/>
          <p:nvPr/>
        </p:nvGrpSpPr>
        <p:grpSpPr>
          <a:xfrm>
            <a:off x="3257979" y="281005"/>
            <a:ext cx="5676041" cy="5686816"/>
            <a:chOff x="3004496" y="375781"/>
            <a:chExt cx="5676041" cy="5686816"/>
          </a:xfrm>
        </p:grpSpPr>
        <p:grpSp>
          <p:nvGrpSpPr>
            <p:cNvPr id="45" name="Группа 44">
              <a:extLst>
                <a:ext uri="{FF2B5EF4-FFF2-40B4-BE49-F238E27FC236}">
                  <a16:creationId xmlns:a16="http://schemas.microsoft.com/office/drawing/2014/main" id="{F7631354-6A1C-F354-028F-D0C9F33A7FBE}"/>
                </a:ext>
              </a:extLst>
            </p:cNvPr>
            <p:cNvGrpSpPr/>
            <p:nvPr/>
          </p:nvGrpSpPr>
          <p:grpSpPr>
            <a:xfrm>
              <a:off x="4832642" y="375781"/>
              <a:ext cx="3847895" cy="909710"/>
              <a:chOff x="4907799" y="1039661"/>
              <a:chExt cx="5722078" cy="1343144"/>
            </a:xfrm>
          </p:grpSpPr>
          <p:grpSp>
            <p:nvGrpSpPr>
              <p:cNvPr id="68" name="Группа 67">
                <a:extLst>
                  <a:ext uri="{FF2B5EF4-FFF2-40B4-BE49-F238E27FC236}">
                    <a16:creationId xmlns:a16="http://schemas.microsoft.com/office/drawing/2014/main" id="{872EE62F-BFFD-A434-2991-F27552AE61C2}"/>
                  </a:ext>
                </a:extLst>
              </p:cNvPr>
              <p:cNvGrpSpPr/>
              <p:nvPr/>
            </p:nvGrpSpPr>
            <p:grpSpPr>
              <a:xfrm>
                <a:off x="4907799" y="1039661"/>
                <a:ext cx="1125548" cy="1303854"/>
                <a:chOff x="4907799" y="1039661"/>
                <a:chExt cx="1125548" cy="1303854"/>
              </a:xfrm>
            </p:grpSpPr>
            <p:sp>
              <p:nvSpPr>
                <p:cNvPr id="70" name="Прямоугольник 69">
                  <a:extLst>
                    <a:ext uri="{FF2B5EF4-FFF2-40B4-BE49-F238E27FC236}">
                      <a16:creationId xmlns:a16="http://schemas.microsoft.com/office/drawing/2014/main" id="{88D8F7B5-96A3-9663-3681-4D825E3A638E}"/>
                    </a:ext>
                  </a:extLst>
                </p:cNvPr>
                <p:cNvSpPr/>
                <p:nvPr/>
              </p:nvSpPr>
              <p:spPr>
                <a:xfrm>
                  <a:off x="5050674" y="1224049"/>
                  <a:ext cx="787400" cy="8001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71" name="Прямая соединительная линия 70">
                  <a:extLst>
                    <a:ext uri="{FF2B5EF4-FFF2-40B4-BE49-F238E27FC236}">
                      <a16:creationId xmlns:a16="http://schemas.microsoft.com/office/drawing/2014/main" id="{61FD734E-B228-C30E-06EB-916E0506833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968124" y="2151149"/>
                  <a:ext cx="88265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72" name="Прямоугольник 71">
                  <a:extLst>
                    <a:ext uri="{FF2B5EF4-FFF2-40B4-BE49-F238E27FC236}">
                      <a16:creationId xmlns:a16="http://schemas.microsoft.com/office/drawing/2014/main" id="{8C74F87F-9BBC-2032-1898-8816992838B1}"/>
                    </a:ext>
                  </a:extLst>
                </p:cNvPr>
                <p:cNvSpPr/>
                <p:nvPr/>
              </p:nvSpPr>
              <p:spPr>
                <a:xfrm>
                  <a:off x="4907799" y="1039661"/>
                  <a:ext cx="1125548" cy="1303854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0FFE5707-BDEA-EF44-8966-A8FB1B898F23}"/>
                  </a:ext>
                </a:extLst>
              </p:cNvPr>
              <p:cNvSpPr txBox="1"/>
              <p:nvPr/>
            </p:nvSpPr>
            <p:spPr>
              <a:xfrm>
                <a:off x="6176221" y="1337645"/>
                <a:ext cx="4453656" cy="10451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000" dirty="0"/>
                  <a:t>сущ</a:t>
                </a:r>
                <a:r>
                  <a:rPr lang="ru-RU" sz="4000"/>
                  <a:t>. ед. </a:t>
                </a:r>
                <a:r>
                  <a:rPr lang="ru-RU" sz="4000" dirty="0"/>
                  <a:t>ч.</a:t>
                </a:r>
              </a:p>
            </p:txBody>
          </p:sp>
        </p:grpSp>
        <p:cxnSp>
          <p:nvCxnSpPr>
            <p:cNvPr id="46" name="Прямая со стрелкой 45">
              <a:extLst>
                <a:ext uri="{FF2B5EF4-FFF2-40B4-BE49-F238E27FC236}">
                  <a16:creationId xmlns:a16="http://schemas.microsoft.com/office/drawing/2014/main" id="{3807FE89-B225-59B7-5768-5036EC059D30}"/>
                </a:ext>
              </a:extLst>
            </p:cNvPr>
            <p:cNvCxnSpPr/>
            <p:nvPr/>
          </p:nvCxnSpPr>
          <p:spPr>
            <a:xfrm>
              <a:off x="5194999" y="1258880"/>
              <a:ext cx="0" cy="52494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5A520D3-23C6-DBC6-97FF-154B20DBF162}"/>
                </a:ext>
              </a:extLst>
            </p:cNvPr>
            <p:cNvSpPr txBox="1"/>
            <p:nvPr/>
          </p:nvSpPr>
          <p:spPr>
            <a:xfrm>
              <a:off x="4817805" y="1591638"/>
              <a:ext cx="165814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600" dirty="0"/>
                <a:t>? скл.</a:t>
              </a:r>
            </a:p>
          </p:txBody>
        </p:sp>
        <p:cxnSp>
          <p:nvCxnSpPr>
            <p:cNvPr id="48" name="Прямая со стрелкой 47">
              <a:extLst>
                <a:ext uri="{FF2B5EF4-FFF2-40B4-BE49-F238E27FC236}">
                  <a16:creationId xmlns:a16="http://schemas.microsoft.com/office/drawing/2014/main" id="{29D638A4-62A5-D364-DD99-0E522A7634E1}"/>
                </a:ext>
              </a:extLst>
            </p:cNvPr>
            <p:cNvCxnSpPr/>
            <p:nvPr/>
          </p:nvCxnSpPr>
          <p:spPr>
            <a:xfrm flipH="1">
              <a:off x="4186911" y="2908376"/>
              <a:ext cx="587509" cy="42767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Прямая со стрелкой 48">
              <a:extLst>
                <a:ext uri="{FF2B5EF4-FFF2-40B4-BE49-F238E27FC236}">
                  <a16:creationId xmlns:a16="http://schemas.microsoft.com/office/drawing/2014/main" id="{0A1E5588-C06F-34B3-95E8-72573EDBAC06}"/>
                </a:ext>
              </a:extLst>
            </p:cNvPr>
            <p:cNvCxnSpPr/>
            <p:nvPr/>
          </p:nvCxnSpPr>
          <p:spPr>
            <a:xfrm>
              <a:off x="5319046" y="2080074"/>
              <a:ext cx="0" cy="524945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Прямая со стрелкой 49">
              <a:extLst>
                <a:ext uri="{FF2B5EF4-FFF2-40B4-BE49-F238E27FC236}">
                  <a16:creationId xmlns:a16="http://schemas.microsoft.com/office/drawing/2014/main" id="{279432D9-7FE8-05DF-DA79-7ED99309F265}"/>
                </a:ext>
              </a:extLst>
            </p:cNvPr>
            <p:cNvCxnSpPr/>
            <p:nvPr/>
          </p:nvCxnSpPr>
          <p:spPr>
            <a:xfrm>
              <a:off x="6168900" y="2908376"/>
              <a:ext cx="614100" cy="476309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268D2FA-F106-AD0E-1FAD-4BDA8A790CD6}"/>
                </a:ext>
              </a:extLst>
            </p:cNvPr>
            <p:cNvSpPr txBox="1"/>
            <p:nvPr/>
          </p:nvSpPr>
          <p:spPr>
            <a:xfrm>
              <a:off x="3004496" y="2988075"/>
              <a:ext cx="1481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земля</a:t>
              </a:r>
            </a:p>
            <a:p>
              <a:r>
                <a:rPr lang="ru-RU" sz="2800" b="1" dirty="0"/>
                <a:t>стена</a:t>
              </a:r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6E3A78C7-E52C-2100-C75A-4D6836293C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1786" y="2620434"/>
              <a:ext cx="1392863" cy="783485"/>
            </a:xfrm>
            <a:prstGeom prst="rect">
              <a:avLst/>
            </a:prstGeom>
          </p:spPr>
        </p:pic>
        <p:cxnSp>
          <p:nvCxnSpPr>
            <p:cNvPr id="53" name="Прямая со стрелкой 52">
              <a:extLst>
                <a:ext uri="{FF2B5EF4-FFF2-40B4-BE49-F238E27FC236}">
                  <a16:creationId xmlns:a16="http://schemas.microsoft.com/office/drawing/2014/main" id="{DFF1D841-A7F1-016F-35F9-9D823649E6AD}"/>
                </a:ext>
              </a:extLst>
            </p:cNvPr>
            <p:cNvCxnSpPr/>
            <p:nvPr/>
          </p:nvCxnSpPr>
          <p:spPr>
            <a:xfrm flipH="1">
              <a:off x="5371274" y="3438482"/>
              <a:ext cx="1" cy="56236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1E022906-1B15-DB00-B8EC-3DBDC3957588}"/>
                </a:ext>
              </a:extLst>
            </p:cNvPr>
            <p:cNvSpPr txBox="1"/>
            <p:nvPr/>
          </p:nvSpPr>
          <p:spPr>
            <a:xfrm>
              <a:off x="4817805" y="3891586"/>
              <a:ext cx="148164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конь</a:t>
              </a:r>
            </a:p>
            <a:p>
              <a:r>
                <a:rPr lang="ru-RU" sz="2800" b="1" dirty="0"/>
                <a:t>село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CC8091C0-8227-6FD7-35DD-0A55CF6FADF3}"/>
                </a:ext>
              </a:extLst>
            </p:cNvPr>
            <p:cNvSpPr txBox="1"/>
            <p:nvPr/>
          </p:nvSpPr>
          <p:spPr>
            <a:xfrm>
              <a:off x="6783000" y="3142309"/>
              <a:ext cx="14816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/>
                <a:t>степь</a:t>
              </a:r>
            </a:p>
          </p:txBody>
        </p:sp>
        <p:grpSp>
          <p:nvGrpSpPr>
            <p:cNvPr id="56" name="Группа 55">
              <a:extLst>
                <a:ext uri="{FF2B5EF4-FFF2-40B4-BE49-F238E27FC236}">
                  <a16:creationId xmlns:a16="http://schemas.microsoft.com/office/drawing/2014/main" id="{96A03BF3-C78C-4CC4-E972-70CE24A046A6}"/>
                </a:ext>
              </a:extLst>
            </p:cNvPr>
            <p:cNvGrpSpPr/>
            <p:nvPr/>
          </p:nvGrpSpPr>
          <p:grpSpPr>
            <a:xfrm>
              <a:off x="4173737" y="5038302"/>
              <a:ext cx="2865010" cy="1024295"/>
              <a:chOff x="3559963" y="5038302"/>
              <a:chExt cx="2865010" cy="1024295"/>
            </a:xfrm>
          </p:grpSpPr>
          <p:grpSp>
            <p:nvGrpSpPr>
              <p:cNvPr id="57" name="Группа 56">
                <a:extLst>
                  <a:ext uri="{FF2B5EF4-FFF2-40B4-BE49-F238E27FC236}">
                    <a16:creationId xmlns:a16="http://schemas.microsoft.com/office/drawing/2014/main" id="{9336301E-59F8-B86D-762E-30D08D87C9AB}"/>
                  </a:ext>
                </a:extLst>
              </p:cNvPr>
              <p:cNvGrpSpPr/>
              <p:nvPr/>
            </p:nvGrpSpPr>
            <p:grpSpPr>
              <a:xfrm>
                <a:off x="3559963" y="5060015"/>
                <a:ext cx="920702" cy="1002582"/>
                <a:chOff x="3499513" y="2542283"/>
                <a:chExt cx="1214456" cy="1315233"/>
              </a:xfrm>
            </p:grpSpPr>
            <p:sp>
              <p:nvSpPr>
                <p:cNvPr id="63" name="Прямоугольник 62">
                  <a:extLst>
                    <a:ext uri="{FF2B5EF4-FFF2-40B4-BE49-F238E27FC236}">
                      <a16:creationId xmlns:a16="http://schemas.microsoft.com/office/drawing/2014/main" id="{528D3A6F-1E8A-8807-9756-1DEF7133237B}"/>
                    </a:ext>
                  </a:extLst>
                </p:cNvPr>
                <p:cNvSpPr/>
                <p:nvPr/>
              </p:nvSpPr>
              <p:spPr>
                <a:xfrm>
                  <a:off x="3672715" y="2740127"/>
                  <a:ext cx="787400" cy="8001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64" name="Прямая соединительная линия 63">
                  <a:extLst>
                    <a:ext uri="{FF2B5EF4-FFF2-40B4-BE49-F238E27FC236}">
                      <a16:creationId xmlns:a16="http://schemas.microsoft.com/office/drawing/2014/main" id="{21A94C14-416F-E7DF-66A8-2300F2B1005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25089" y="3698934"/>
                  <a:ext cx="88265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5" name="Прямая соединительная линия 64">
                  <a:extLst>
                    <a:ext uri="{FF2B5EF4-FFF2-40B4-BE49-F238E27FC236}">
                      <a16:creationId xmlns:a16="http://schemas.microsoft.com/office/drawing/2014/main" id="{F7E9AD08-8A64-8025-98AE-B189B438D2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625088" y="3787834"/>
                  <a:ext cx="88265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66" name="Прямая соединительная линия 65">
                  <a:extLst>
                    <a:ext uri="{FF2B5EF4-FFF2-40B4-BE49-F238E27FC236}">
                      <a16:creationId xmlns:a16="http://schemas.microsoft.com/office/drawing/2014/main" id="{F66757A9-A625-7893-BB76-5BA027415320}"/>
                    </a:ext>
                  </a:extLst>
                </p:cNvPr>
                <p:cNvCxnSpPr/>
                <p:nvPr/>
              </p:nvCxnSpPr>
              <p:spPr>
                <a:xfrm flipH="1">
                  <a:off x="4085474" y="2542283"/>
                  <a:ext cx="152400" cy="160059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7" name="Прямоугольник 66">
                  <a:extLst>
                    <a:ext uri="{FF2B5EF4-FFF2-40B4-BE49-F238E27FC236}">
                      <a16:creationId xmlns:a16="http://schemas.microsoft.com/office/drawing/2014/main" id="{C5DB0DD1-E625-0B4F-734E-65C78C7AD981}"/>
                    </a:ext>
                  </a:extLst>
                </p:cNvPr>
                <p:cNvSpPr/>
                <p:nvPr/>
              </p:nvSpPr>
              <p:spPr>
                <a:xfrm>
                  <a:off x="3499513" y="2542283"/>
                  <a:ext cx="1214456" cy="1315233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cxnSp>
            <p:nvCxnSpPr>
              <p:cNvPr id="58" name="Прямая со стрелкой 57">
                <a:extLst>
                  <a:ext uri="{FF2B5EF4-FFF2-40B4-BE49-F238E27FC236}">
                    <a16:creationId xmlns:a16="http://schemas.microsoft.com/office/drawing/2014/main" id="{6D6E91EC-EB96-050B-8690-513144AD99F8}"/>
                  </a:ext>
                </a:extLst>
              </p:cNvPr>
              <p:cNvCxnSpPr/>
              <p:nvPr/>
            </p:nvCxnSpPr>
            <p:spPr>
              <a:xfrm>
                <a:off x="4562355" y="5515780"/>
                <a:ext cx="756691" cy="0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9" name="Группа 58">
                <a:extLst>
                  <a:ext uri="{FF2B5EF4-FFF2-40B4-BE49-F238E27FC236}">
                    <a16:creationId xmlns:a16="http://schemas.microsoft.com/office/drawing/2014/main" id="{34449417-7241-510D-526B-DABEB4D227B6}"/>
                  </a:ext>
                </a:extLst>
              </p:cNvPr>
              <p:cNvGrpSpPr/>
              <p:nvPr/>
            </p:nvGrpSpPr>
            <p:grpSpPr>
              <a:xfrm>
                <a:off x="5590099" y="5038302"/>
                <a:ext cx="834874" cy="971177"/>
                <a:chOff x="5914366" y="2544371"/>
                <a:chExt cx="1100209" cy="1315233"/>
              </a:xfrm>
            </p:grpSpPr>
            <p:sp>
              <p:nvSpPr>
                <p:cNvPr id="60" name="Прямоугольник 59">
                  <a:extLst>
                    <a:ext uri="{FF2B5EF4-FFF2-40B4-BE49-F238E27FC236}">
                      <a16:creationId xmlns:a16="http://schemas.microsoft.com/office/drawing/2014/main" id="{49618C4A-08C0-934A-53D1-C935166DD0D0}"/>
                    </a:ext>
                  </a:extLst>
                </p:cNvPr>
                <p:cNvSpPr/>
                <p:nvPr/>
              </p:nvSpPr>
              <p:spPr>
                <a:xfrm>
                  <a:off x="6033346" y="2764176"/>
                  <a:ext cx="787400" cy="800100"/>
                </a:xfrm>
                <a:prstGeom prst="rect">
                  <a:avLst/>
                </a:prstGeom>
                <a:solidFill>
                  <a:srgbClr val="FF0000"/>
                </a:solidFill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61" name="Прямая соединительная линия 60">
                  <a:extLst>
                    <a:ext uri="{FF2B5EF4-FFF2-40B4-BE49-F238E27FC236}">
                      <a16:creationId xmlns:a16="http://schemas.microsoft.com/office/drawing/2014/main" id="{8BDE6C38-D085-4CAF-0E53-4A5355CCD4F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06348" y="3660834"/>
                  <a:ext cx="882651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62" name="Прямоугольник 61">
                  <a:extLst>
                    <a:ext uri="{FF2B5EF4-FFF2-40B4-BE49-F238E27FC236}">
                      <a16:creationId xmlns:a16="http://schemas.microsoft.com/office/drawing/2014/main" id="{0460A4F9-46E5-C2F9-52B0-4B51275FEB1E}"/>
                    </a:ext>
                  </a:extLst>
                </p:cNvPr>
                <p:cNvSpPr/>
                <p:nvPr/>
              </p:nvSpPr>
              <p:spPr>
                <a:xfrm>
                  <a:off x="5914366" y="2544371"/>
                  <a:ext cx="1100209" cy="1315233"/>
                </a:xfrm>
                <a:prstGeom prst="rect">
                  <a:avLst/>
                </a:prstGeom>
                <a:noFill/>
                <a:ln w="28575"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39086186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Группа 21">
            <a:extLst>
              <a:ext uri="{FF2B5EF4-FFF2-40B4-BE49-F238E27FC236}">
                <a16:creationId xmlns:a16="http://schemas.microsoft.com/office/drawing/2014/main" id="{5F479E79-95C5-1375-12EC-CB55B66E9E88}"/>
              </a:ext>
            </a:extLst>
          </p:cNvPr>
          <p:cNvGrpSpPr/>
          <p:nvPr/>
        </p:nvGrpSpPr>
        <p:grpSpPr>
          <a:xfrm>
            <a:off x="3433117" y="-77322"/>
            <a:ext cx="5883687" cy="6416395"/>
            <a:chOff x="3433117" y="-77322"/>
            <a:chExt cx="5883687" cy="6416395"/>
          </a:xfrm>
        </p:grpSpPr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id="{2177254A-AC76-A3B9-3B06-F93A83D11DAB}"/>
                </a:ext>
              </a:extLst>
            </p:cNvPr>
            <p:cNvSpPr/>
            <p:nvPr/>
          </p:nvSpPr>
          <p:spPr>
            <a:xfrm>
              <a:off x="5546286" y="38100"/>
              <a:ext cx="791096" cy="420852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1854EAC-FE6B-2AE4-5B8E-657D844C52D0}"/>
                </a:ext>
              </a:extLst>
            </p:cNvPr>
            <p:cNvSpPr txBox="1"/>
            <p:nvPr/>
          </p:nvSpPr>
          <p:spPr>
            <a:xfrm>
              <a:off x="6337382" y="-77322"/>
              <a:ext cx="1767351" cy="48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сущ. </a:t>
              </a:r>
            </a:p>
          </p:txBody>
        </p:sp>
        <p:cxnSp>
          <p:nvCxnSpPr>
            <p:cNvPr id="6" name="Прямая со стрелкой 5">
              <a:extLst>
                <a:ext uri="{FF2B5EF4-FFF2-40B4-BE49-F238E27FC236}">
                  <a16:creationId xmlns:a16="http://schemas.microsoft.com/office/drawing/2014/main" id="{B8E3735E-D237-9A73-3612-218CBEF0C1EE}"/>
                </a:ext>
              </a:extLst>
            </p:cNvPr>
            <p:cNvCxnSpPr>
              <a:cxnSpLocks/>
            </p:cNvCxnSpPr>
            <p:nvPr/>
          </p:nvCxnSpPr>
          <p:spPr>
            <a:xfrm>
              <a:off x="5860350" y="568137"/>
              <a:ext cx="0" cy="5572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Рисунок 6">
              <a:extLst>
                <a:ext uri="{FF2B5EF4-FFF2-40B4-BE49-F238E27FC236}">
                  <a16:creationId xmlns:a16="http://schemas.microsoft.com/office/drawing/2014/main" id="{BCF9F126-25A4-70CD-EADA-EC8EB72F6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80496" y="2055989"/>
              <a:ext cx="1115844" cy="1164989"/>
            </a:xfrm>
            <a:prstGeom prst="rect">
              <a:avLst/>
            </a:prstGeom>
          </p:spPr>
        </p:pic>
        <p:cxnSp>
          <p:nvCxnSpPr>
            <p:cNvPr id="8" name="Прямая соединительная линия 7">
              <a:extLst>
                <a:ext uri="{FF2B5EF4-FFF2-40B4-BE49-F238E27FC236}">
                  <a16:creationId xmlns:a16="http://schemas.microsoft.com/office/drawing/2014/main" id="{245C2428-E437-FCE4-75E2-DA1B8CA4C8C7}"/>
                </a:ext>
              </a:extLst>
            </p:cNvPr>
            <p:cNvCxnSpPr/>
            <p:nvPr/>
          </p:nvCxnSpPr>
          <p:spPr>
            <a:xfrm>
              <a:off x="5512623" y="554202"/>
              <a:ext cx="90892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1BBBD723-7453-DE7B-CCE5-AC041ED28FC1}"/>
                </a:ext>
              </a:extLst>
            </p:cNvPr>
            <p:cNvSpPr/>
            <p:nvPr/>
          </p:nvSpPr>
          <p:spPr>
            <a:xfrm>
              <a:off x="8046392" y="5511234"/>
              <a:ext cx="824764" cy="5974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BCC65FAA-DF5E-931B-89F0-A5D240094F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4854" y="1125020"/>
              <a:ext cx="908924" cy="666139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BBC7B5D-D5E5-A121-B904-2AF13CD2BBD3}"/>
                </a:ext>
              </a:extLst>
            </p:cNvPr>
            <p:cNvSpPr txBox="1"/>
            <p:nvPr/>
          </p:nvSpPr>
          <p:spPr>
            <a:xfrm>
              <a:off x="6355098" y="839618"/>
              <a:ext cx="463183" cy="103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28" name="Группа 27">
              <a:extLst>
                <a:ext uri="{FF2B5EF4-FFF2-40B4-BE49-F238E27FC236}">
                  <a16:creationId xmlns:a16="http://schemas.microsoft.com/office/drawing/2014/main" id="{22E14404-6045-BD9A-683B-CA665D250F82}"/>
                </a:ext>
              </a:extLst>
            </p:cNvPr>
            <p:cNvGrpSpPr/>
            <p:nvPr/>
          </p:nvGrpSpPr>
          <p:grpSpPr>
            <a:xfrm>
              <a:off x="6299613" y="2069792"/>
              <a:ext cx="757646" cy="874374"/>
              <a:chOff x="3117899" y="5543627"/>
              <a:chExt cx="1049815" cy="1163490"/>
            </a:xfrm>
          </p:grpSpPr>
          <p:sp>
            <p:nvSpPr>
              <p:cNvPr id="29" name="Прямоугольник 28">
                <a:extLst>
                  <a:ext uri="{FF2B5EF4-FFF2-40B4-BE49-F238E27FC236}">
                    <a16:creationId xmlns:a16="http://schemas.microsoft.com/office/drawing/2014/main" id="{97F5CE9C-8D0D-F26A-4A83-2D552F7CFD16}"/>
                  </a:ext>
                </a:extLst>
              </p:cNvPr>
              <p:cNvSpPr/>
              <p:nvPr/>
            </p:nvSpPr>
            <p:spPr>
              <a:xfrm>
                <a:off x="3173660" y="5880536"/>
                <a:ext cx="945799" cy="64033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30" name="Прямая соединительная линия 29">
                <a:extLst>
                  <a:ext uri="{FF2B5EF4-FFF2-40B4-BE49-F238E27FC236}">
                    <a16:creationId xmlns:a16="http://schemas.microsoft.com/office/drawing/2014/main" id="{66C9A459-B6C5-4899-1879-EE5736ADCB6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96960" y="5543627"/>
                <a:ext cx="135114" cy="20716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Прямая соединительная линия 30">
                <a:extLst>
                  <a:ext uri="{FF2B5EF4-FFF2-40B4-BE49-F238E27FC236}">
                    <a16:creationId xmlns:a16="http://schemas.microsoft.com/office/drawing/2014/main" id="{F1676FC5-3ED2-C244-7FAC-5225D1B113FB}"/>
                  </a:ext>
                </a:extLst>
              </p:cNvPr>
              <p:cNvCxnSpPr/>
              <p:nvPr/>
            </p:nvCxnSpPr>
            <p:spPr>
              <a:xfrm>
                <a:off x="3125405" y="6633875"/>
                <a:ext cx="10423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Прямая соединительная линия 31">
                <a:extLst>
                  <a:ext uri="{FF2B5EF4-FFF2-40B4-BE49-F238E27FC236}">
                    <a16:creationId xmlns:a16="http://schemas.microsoft.com/office/drawing/2014/main" id="{817C457E-A60B-B92C-7750-44B495FE412D}"/>
                  </a:ext>
                </a:extLst>
              </p:cNvPr>
              <p:cNvCxnSpPr/>
              <p:nvPr/>
            </p:nvCxnSpPr>
            <p:spPr>
              <a:xfrm>
                <a:off x="3117899" y="6707117"/>
                <a:ext cx="10423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1" name="Группа 20">
              <a:extLst>
                <a:ext uri="{FF2B5EF4-FFF2-40B4-BE49-F238E27FC236}">
                  <a16:creationId xmlns:a16="http://schemas.microsoft.com/office/drawing/2014/main" id="{0C8A7CFE-FB4E-F676-24D2-99D308C0458D}"/>
                </a:ext>
              </a:extLst>
            </p:cNvPr>
            <p:cNvGrpSpPr/>
            <p:nvPr/>
          </p:nvGrpSpPr>
          <p:grpSpPr>
            <a:xfrm>
              <a:off x="4173940" y="5178462"/>
              <a:ext cx="2755772" cy="1160611"/>
              <a:chOff x="4053598" y="3465919"/>
              <a:chExt cx="3333014" cy="1522821"/>
            </a:xfrm>
          </p:grpSpPr>
          <p:grpSp>
            <p:nvGrpSpPr>
              <p:cNvPr id="27" name="Группа 26">
                <a:extLst>
                  <a:ext uri="{FF2B5EF4-FFF2-40B4-BE49-F238E27FC236}">
                    <a16:creationId xmlns:a16="http://schemas.microsoft.com/office/drawing/2014/main" id="{2B2C29CC-8414-B568-5CD1-4706992FE95B}"/>
                  </a:ext>
                </a:extLst>
              </p:cNvPr>
              <p:cNvGrpSpPr/>
              <p:nvPr/>
            </p:nvGrpSpPr>
            <p:grpSpPr>
              <a:xfrm>
                <a:off x="5144061" y="3669208"/>
                <a:ext cx="915469" cy="1085635"/>
                <a:chOff x="3117899" y="5543627"/>
                <a:chExt cx="1049815" cy="1163490"/>
              </a:xfrm>
            </p:grpSpPr>
            <p:sp>
              <p:nvSpPr>
                <p:cNvPr id="9" name="Прямоугольник 8">
                  <a:extLst>
                    <a:ext uri="{FF2B5EF4-FFF2-40B4-BE49-F238E27FC236}">
                      <a16:creationId xmlns:a16="http://schemas.microsoft.com/office/drawing/2014/main" id="{88E443BE-89DE-135F-A947-4F7C9DD83515}"/>
                    </a:ext>
                  </a:extLst>
                </p:cNvPr>
                <p:cNvSpPr/>
                <p:nvPr/>
              </p:nvSpPr>
              <p:spPr>
                <a:xfrm>
                  <a:off x="3173660" y="5880536"/>
                  <a:ext cx="945799" cy="640338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  <p:cxnSp>
              <p:nvCxnSpPr>
                <p:cNvPr id="10" name="Прямая соединительная линия 9">
                  <a:extLst>
                    <a:ext uri="{FF2B5EF4-FFF2-40B4-BE49-F238E27FC236}">
                      <a16:creationId xmlns:a16="http://schemas.microsoft.com/office/drawing/2014/main" id="{CCB644C9-9705-E60F-946B-9BFBDCBBFF2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3696960" y="5543627"/>
                  <a:ext cx="135114" cy="207167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Прямая соединительная линия 10">
                  <a:extLst>
                    <a:ext uri="{FF2B5EF4-FFF2-40B4-BE49-F238E27FC236}">
                      <a16:creationId xmlns:a16="http://schemas.microsoft.com/office/drawing/2014/main" id="{23E5E2AF-54C8-4686-8134-9EE195850292}"/>
                    </a:ext>
                  </a:extLst>
                </p:cNvPr>
                <p:cNvCxnSpPr/>
                <p:nvPr/>
              </p:nvCxnSpPr>
              <p:spPr>
                <a:xfrm>
                  <a:off x="3125405" y="6633875"/>
                  <a:ext cx="104230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Прямая соединительная линия 11">
                  <a:extLst>
                    <a:ext uri="{FF2B5EF4-FFF2-40B4-BE49-F238E27FC236}">
                      <a16:creationId xmlns:a16="http://schemas.microsoft.com/office/drawing/2014/main" id="{C451F485-5703-37C8-48EE-BAD21F5A9101}"/>
                    </a:ext>
                  </a:extLst>
                </p:cNvPr>
                <p:cNvCxnSpPr/>
                <p:nvPr/>
              </p:nvCxnSpPr>
              <p:spPr>
                <a:xfrm>
                  <a:off x="3117899" y="6707117"/>
                  <a:ext cx="1042309" cy="0"/>
                </a:xfrm>
                <a:prstGeom prst="line">
                  <a:avLst/>
                </a:prstGeom>
                <a:ln w="381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Прямая со стрелкой 12">
                <a:extLst>
                  <a:ext uri="{FF2B5EF4-FFF2-40B4-BE49-F238E27FC236}">
                    <a16:creationId xmlns:a16="http://schemas.microsoft.com/office/drawing/2014/main" id="{3824B856-A080-A474-A0B7-3C4A9358150B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6472372" y="4007406"/>
                <a:ext cx="0" cy="673277"/>
              </a:xfrm>
              <a:prstGeom prst="straightConnector1">
                <a:avLst/>
              </a:prstGeom>
              <a:ln w="5715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0D9B04BC-BCDA-3700-E571-BE6ECE420881}"/>
                  </a:ext>
                </a:extLst>
              </p:cNvPr>
              <p:cNvSpPr txBox="1"/>
              <p:nvPr/>
            </p:nvSpPr>
            <p:spPr>
              <a:xfrm>
                <a:off x="6713335" y="3465919"/>
                <a:ext cx="673277" cy="12208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8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</a:t>
                </a:r>
              </a:p>
            </p:txBody>
          </p:sp>
          <p:pic>
            <p:nvPicPr>
              <p:cNvPr id="34" name="Рисунок 33">
                <a:extLst>
                  <a:ext uri="{FF2B5EF4-FFF2-40B4-BE49-F238E27FC236}">
                    <a16:creationId xmlns:a16="http://schemas.microsoft.com/office/drawing/2014/main" id="{8F47E9A7-3C24-A2A5-D2AD-A4783BA27C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53598" y="3621932"/>
                <a:ext cx="1309149" cy="1366808"/>
              </a:xfrm>
              <a:prstGeom prst="rect">
                <a:avLst/>
              </a:prstGeom>
            </p:spPr>
          </p:pic>
        </p:grpSp>
        <p:cxnSp>
          <p:nvCxnSpPr>
            <p:cNvPr id="39" name="Прямая со стрелкой 38">
              <a:extLst>
                <a:ext uri="{FF2B5EF4-FFF2-40B4-BE49-F238E27FC236}">
                  <a16:creationId xmlns:a16="http://schemas.microsoft.com/office/drawing/2014/main" id="{8E4DEAFB-FA36-F4BD-E653-5D86F1C39742}"/>
                </a:ext>
              </a:extLst>
            </p:cNvPr>
            <p:cNvCxnSpPr>
              <a:cxnSpLocks/>
            </p:cNvCxnSpPr>
            <p:nvPr/>
          </p:nvCxnSpPr>
          <p:spPr>
            <a:xfrm>
              <a:off x="5976192" y="1791159"/>
              <a:ext cx="0" cy="5572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Прямая со стрелкой 39">
              <a:extLst>
                <a:ext uri="{FF2B5EF4-FFF2-40B4-BE49-F238E27FC236}">
                  <a16:creationId xmlns:a16="http://schemas.microsoft.com/office/drawing/2014/main" id="{0CEB9E98-4E7A-E104-E5B8-C4A4D8FDF0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528107" y="5560780"/>
              <a:ext cx="0" cy="5572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Прямая со стрелкой 40">
              <a:extLst>
                <a:ext uri="{FF2B5EF4-FFF2-40B4-BE49-F238E27FC236}">
                  <a16:creationId xmlns:a16="http://schemas.microsoft.com/office/drawing/2014/main" id="{F56D3937-D906-561B-9883-4FD4884D0905}"/>
                </a:ext>
              </a:extLst>
            </p:cNvPr>
            <p:cNvCxnSpPr>
              <a:cxnSpLocks/>
            </p:cNvCxnSpPr>
            <p:nvPr/>
          </p:nvCxnSpPr>
          <p:spPr>
            <a:xfrm>
              <a:off x="5881815" y="4684657"/>
              <a:ext cx="0" cy="5572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8299F54-0AE1-BBCD-3ABC-742FF456FB5C}"/>
                </a:ext>
              </a:extLst>
            </p:cNvPr>
            <p:cNvSpPr txBox="1"/>
            <p:nvPr/>
          </p:nvSpPr>
          <p:spPr>
            <a:xfrm>
              <a:off x="3433117" y="2465989"/>
              <a:ext cx="1481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 скл.</a:t>
              </a:r>
            </a:p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земля</a:t>
              </a:r>
            </a:p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стена</a:t>
              </a: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1FFBFB55-A2AE-065B-7E53-B8C40EE66D76}"/>
                </a:ext>
              </a:extLst>
            </p:cNvPr>
            <p:cNvSpPr txBox="1"/>
            <p:nvPr/>
          </p:nvSpPr>
          <p:spPr>
            <a:xfrm>
              <a:off x="5258492" y="3587507"/>
              <a:ext cx="148164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 скл.</a:t>
              </a:r>
            </a:p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конь</a:t>
              </a:r>
            </a:p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село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4B582E2-8D28-5BC7-1D1F-E04BCCE70D1A}"/>
                </a:ext>
              </a:extLst>
            </p:cNvPr>
            <p:cNvSpPr txBox="1"/>
            <p:nvPr/>
          </p:nvSpPr>
          <p:spPr>
            <a:xfrm>
              <a:off x="7835157" y="2715083"/>
              <a:ext cx="148164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 скл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степь</a:t>
              </a:r>
            </a:p>
          </p:txBody>
        </p:sp>
        <p:cxnSp>
          <p:nvCxnSpPr>
            <p:cNvPr id="17" name="Прямая со стрелкой 16">
              <a:extLst>
                <a:ext uri="{FF2B5EF4-FFF2-40B4-BE49-F238E27FC236}">
                  <a16:creationId xmlns:a16="http://schemas.microsoft.com/office/drawing/2014/main" id="{2ADFF4D7-ADF2-103A-BB72-34674754AFB0}"/>
                </a:ext>
              </a:extLst>
            </p:cNvPr>
            <p:cNvCxnSpPr/>
            <p:nvPr/>
          </p:nvCxnSpPr>
          <p:spPr>
            <a:xfrm flipH="1">
              <a:off x="4649033" y="2638483"/>
              <a:ext cx="587509" cy="427671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>
              <a:extLst>
                <a:ext uri="{FF2B5EF4-FFF2-40B4-BE49-F238E27FC236}">
                  <a16:creationId xmlns:a16="http://schemas.microsoft.com/office/drawing/2014/main" id="{163086FA-0D94-0F92-36B0-3C7EE784866C}"/>
                </a:ext>
              </a:extLst>
            </p:cNvPr>
            <p:cNvCxnSpPr/>
            <p:nvPr/>
          </p:nvCxnSpPr>
          <p:spPr>
            <a:xfrm flipH="1">
              <a:off x="5814165" y="3011285"/>
              <a:ext cx="1" cy="562363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F19D4B4F-BA7B-B2A1-23BD-B1008BE58A87}"/>
                </a:ext>
              </a:extLst>
            </p:cNvPr>
            <p:cNvCxnSpPr/>
            <p:nvPr/>
          </p:nvCxnSpPr>
          <p:spPr>
            <a:xfrm>
              <a:off x="7221057" y="2534976"/>
              <a:ext cx="614100" cy="476309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8935042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307DE-50F1-DE46-C250-498B1B53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7141" y="197908"/>
            <a:ext cx="6724650" cy="5276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3E18F-5802-29CF-D2C8-399E2EA5C5EA}"/>
              </a:ext>
            </a:extLst>
          </p:cNvPr>
          <p:cNvSpPr txBox="1"/>
          <p:nvPr/>
        </p:nvSpPr>
        <p:spPr>
          <a:xfrm>
            <a:off x="3115733" y="5640401"/>
            <a:ext cx="53001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В. П. Канакина. Русский язык, 2 класс, часть 2</a:t>
            </a:r>
          </a:p>
        </p:txBody>
      </p:sp>
    </p:spTree>
    <p:extLst>
      <p:ext uri="{BB962C8B-B14F-4D97-AF65-F5344CB8AC3E}">
        <p14:creationId xmlns:p14="http://schemas.microsoft.com/office/powerpoint/2010/main" val="34822103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3269CD-374D-6BD3-B47A-BABE5A890D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75" y="0"/>
            <a:ext cx="5429250" cy="22098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ECED91B-98AD-EB05-8E66-3D5367CB1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75" y="2486025"/>
            <a:ext cx="5524500" cy="245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37764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623B64A-DF58-7B37-1A59-D852D3F65573}"/>
              </a:ext>
            </a:extLst>
          </p:cNvPr>
          <p:cNvSpPr/>
          <p:nvPr/>
        </p:nvSpPr>
        <p:spPr>
          <a:xfrm>
            <a:off x="1995358" y="795635"/>
            <a:ext cx="820128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Распознавание И. п. и В. п. 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существительных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733CD65-C5BB-CAA9-61CF-9B105DF7A5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213"/>
          <a:stretch/>
        </p:blipFill>
        <p:spPr>
          <a:xfrm>
            <a:off x="2356184" y="2549960"/>
            <a:ext cx="6502066" cy="43080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10BFA4-A043-EEB9-89CE-A9C3ED43C330}"/>
              </a:ext>
            </a:extLst>
          </p:cNvPr>
          <p:cNvSpPr txBox="1"/>
          <p:nvPr/>
        </p:nvSpPr>
        <p:spPr>
          <a:xfrm>
            <a:off x="9582150" y="4133850"/>
            <a:ext cx="17145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класс</a:t>
            </a:r>
          </a:p>
        </p:txBody>
      </p:sp>
    </p:spTree>
    <p:extLst>
      <p:ext uri="{BB962C8B-B14F-4D97-AF65-F5344CB8AC3E}">
        <p14:creationId xmlns:p14="http://schemas.microsoft.com/office/powerpoint/2010/main" val="2814889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62C404-94B4-1700-21F4-7E2AA79A0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676900" cy="3409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213A7BB-B9F7-2507-8862-7A3138584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2350"/>
            <a:ext cx="5638800" cy="32956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656584-2078-8622-D3F3-36CDC34476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300" y="0"/>
            <a:ext cx="5924550" cy="438254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5AAF028-098F-73C0-FC8D-AAAA0C4482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38799" y="4534944"/>
            <a:ext cx="6315483" cy="2075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252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ABCA65-4A1E-3505-0AE9-B84C3F64B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72100" cy="4781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7202B8-16DB-FF6C-86B7-478A5BD20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10125"/>
            <a:ext cx="5562600" cy="207645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E484DBE-ED64-080E-3954-91BE80792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67400" y="0"/>
            <a:ext cx="6000750" cy="587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6655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3EB989-20C9-A2C1-E7F8-4B52997383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10200" cy="61150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8017EA-78EF-A899-4CE7-FC0C3E7371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85724"/>
            <a:ext cx="6566866" cy="14954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387BD0-8F88-CA02-D4D3-C49861AACA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1174" y="1806257"/>
            <a:ext cx="5857875" cy="4966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46831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078E1B6-9281-9304-D656-5660A43CAA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031"/>
          <a:stretch/>
        </p:blipFill>
        <p:spPr>
          <a:xfrm>
            <a:off x="0" y="-1"/>
            <a:ext cx="6362700" cy="4324351"/>
          </a:xfrm>
          <a:prstGeom prst="rect">
            <a:avLst/>
          </a:prstGeom>
        </p:spPr>
      </p:pic>
      <p:grpSp>
        <p:nvGrpSpPr>
          <p:cNvPr id="9" name="Группа 8">
            <a:extLst>
              <a:ext uri="{FF2B5EF4-FFF2-40B4-BE49-F238E27FC236}">
                <a16:creationId xmlns:a16="http://schemas.microsoft.com/office/drawing/2014/main" id="{49F5CAF4-02AA-E316-470E-16D15ED08241}"/>
              </a:ext>
            </a:extLst>
          </p:cNvPr>
          <p:cNvGrpSpPr/>
          <p:nvPr/>
        </p:nvGrpSpPr>
        <p:grpSpPr>
          <a:xfrm>
            <a:off x="6724650" y="19050"/>
            <a:ext cx="5257800" cy="3429000"/>
            <a:chOff x="6934200" y="19050"/>
            <a:chExt cx="5257800" cy="3429000"/>
          </a:xfrm>
        </p:grpSpPr>
        <p:sp>
          <p:nvSpPr>
            <p:cNvPr id="5" name="Прямоугольник: скругленные углы 4">
              <a:extLst>
                <a:ext uri="{FF2B5EF4-FFF2-40B4-BE49-F238E27FC236}">
                  <a16:creationId xmlns:a16="http://schemas.microsoft.com/office/drawing/2014/main" id="{99BC06F7-A5A1-D2F7-B9AB-09CB331D9069}"/>
                </a:ext>
              </a:extLst>
            </p:cNvPr>
            <p:cNvSpPr/>
            <p:nvPr/>
          </p:nvSpPr>
          <p:spPr>
            <a:xfrm>
              <a:off x="6934200" y="19050"/>
              <a:ext cx="5257800" cy="3429000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F15FB5E-FF96-BFDC-F21A-195CED24C2F9}"/>
                </a:ext>
              </a:extLst>
            </p:cNvPr>
            <p:cNvSpPr txBox="1"/>
            <p:nvPr/>
          </p:nvSpPr>
          <p:spPr>
            <a:xfrm>
              <a:off x="7200900" y="266700"/>
              <a:ext cx="4991100" cy="30469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Р. п.   ?  В. п. одуш. сущ.</a:t>
              </a:r>
            </a:p>
            <a:p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 скл.</a:t>
              </a:r>
            </a:p>
            <a:p>
              <a:pPr algn="ctr"/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ru-RU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 скл.</a:t>
              </a: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16B3D473-64F6-0514-0D02-1F600680DD32}"/>
                </a:ext>
              </a:extLst>
            </p:cNvPr>
            <p:cNvCxnSpPr/>
            <p:nvPr/>
          </p:nvCxnSpPr>
          <p:spPr>
            <a:xfrm>
              <a:off x="9544050" y="1733550"/>
              <a:ext cx="0" cy="112395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01D7415-78EF-EAC3-0C4C-05C9DB93A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24350"/>
            <a:ext cx="6084914" cy="253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0455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3BBE23F-338B-7717-CC23-AB5B9C36FB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49" y="0"/>
            <a:ext cx="5975445" cy="5638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55F3097-C445-D1A4-2D1B-B389F92AD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1700" y="47624"/>
            <a:ext cx="6113424" cy="263842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A0B5B6F-6C65-C418-928D-0B320439C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1700" y="2657475"/>
            <a:ext cx="5810250" cy="3180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1406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E0C3540-FD71-8C5C-0D68-B3E0C355A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150"/>
            <a:ext cx="6096000" cy="37465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7EB6AB3-1DF5-03AD-ECAB-A9014F0193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299" y="3648074"/>
            <a:ext cx="6315847" cy="2486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6F2DFA1-C352-A3FA-0160-5B9A9AD6E1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57150"/>
            <a:ext cx="6116320" cy="573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1043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4C54C1-C329-BB3B-CBF9-F50F92413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084985" cy="45529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AEBC5E8-F2B0-6D6D-A892-81113699B09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4670"/>
          <a:stretch/>
        </p:blipFill>
        <p:spPr>
          <a:xfrm>
            <a:off x="0" y="4489537"/>
            <a:ext cx="6179197" cy="231131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DB6F36-220E-5946-37E4-F2486C6A7E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9196" y="57150"/>
            <a:ext cx="5918783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6807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4341EE1-343E-FD7A-7A12-72DA940A0C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487"/>
          <a:stretch/>
        </p:blipFill>
        <p:spPr>
          <a:xfrm>
            <a:off x="-1" y="0"/>
            <a:ext cx="6650879" cy="3429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1A6E8DD-8A71-4B56-68E0-B13F361B0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1275" y="95247"/>
            <a:ext cx="5710630" cy="318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0327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F973F7FE-0CBB-9049-9623-607553C85FC1}"/>
              </a:ext>
            </a:extLst>
          </p:cNvPr>
          <p:cNvGrpSpPr/>
          <p:nvPr/>
        </p:nvGrpSpPr>
        <p:grpSpPr>
          <a:xfrm>
            <a:off x="2107141" y="197907"/>
            <a:ext cx="6901392" cy="6149445"/>
            <a:chOff x="2107141" y="197907"/>
            <a:chExt cx="6901392" cy="614944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A85307DE-50F1-DE46-C250-498B1B53BC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9224"/>
            <a:stretch/>
          </p:blipFill>
          <p:spPr>
            <a:xfrm>
              <a:off x="2107141" y="197907"/>
              <a:ext cx="6901392" cy="5965825"/>
            </a:xfrm>
            <a:prstGeom prst="rect">
              <a:avLst/>
            </a:prstGeom>
          </p:spPr>
        </p:pic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AC65C7C5-51B2-00B4-6E87-20916441024F}"/>
                </a:ext>
              </a:extLst>
            </p:cNvPr>
            <p:cNvGrpSpPr/>
            <p:nvPr/>
          </p:nvGrpSpPr>
          <p:grpSpPr>
            <a:xfrm>
              <a:off x="2404533" y="3942819"/>
              <a:ext cx="6604000" cy="2404533"/>
              <a:chOff x="2302934" y="3962400"/>
              <a:chExt cx="6604000" cy="2404533"/>
            </a:xfrm>
          </p:grpSpPr>
          <p:sp>
            <p:nvSpPr>
              <p:cNvPr id="2" name="Прямоугольник 1">
                <a:extLst>
                  <a:ext uri="{FF2B5EF4-FFF2-40B4-BE49-F238E27FC236}">
                    <a16:creationId xmlns:a16="http://schemas.microsoft.com/office/drawing/2014/main" id="{6B180D66-8CBB-ABC9-A8C5-ED75E1EBC6D3}"/>
                  </a:ext>
                </a:extLst>
              </p:cNvPr>
              <p:cNvSpPr/>
              <p:nvPr/>
            </p:nvSpPr>
            <p:spPr>
              <a:xfrm>
                <a:off x="2302934" y="3962400"/>
                <a:ext cx="6604000" cy="2404533"/>
              </a:xfrm>
              <a:prstGeom prst="rect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accent1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A910ACA-455B-2C9E-7F80-39713CED4B26}"/>
                  </a:ext>
                </a:extLst>
              </p:cNvPr>
              <p:cNvSpPr txBox="1"/>
              <p:nvPr/>
            </p:nvSpPr>
            <p:spPr>
              <a:xfrm>
                <a:off x="3852334" y="4673599"/>
                <a:ext cx="401320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54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секретик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2625408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1A8044-D9F4-E0BB-4F19-05B075DAE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7850" y="266700"/>
            <a:ext cx="7255700" cy="5738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44803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82A928-108D-C467-6BFB-11D673325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074"/>
            <a:ext cx="5860702" cy="320992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E22713D-8722-1362-FBB3-AA1180DCA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850" y="219073"/>
            <a:ext cx="6330686" cy="3209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100479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CDB536-88F0-07DA-984B-53D9183CCF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122"/>
          <a:stretch/>
        </p:blipFill>
        <p:spPr>
          <a:xfrm>
            <a:off x="0" y="0"/>
            <a:ext cx="6324601" cy="394335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F6DD8B22-A9CA-C4DF-FB37-2802780D9553}"/>
              </a:ext>
            </a:extLst>
          </p:cNvPr>
          <p:cNvGrpSpPr/>
          <p:nvPr/>
        </p:nvGrpSpPr>
        <p:grpSpPr>
          <a:xfrm>
            <a:off x="6061787" y="1149847"/>
            <a:ext cx="6189934" cy="4486896"/>
            <a:chOff x="3256767" y="845596"/>
            <a:chExt cx="6189934" cy="4486896"/>
          </a:xfrm>
        </p:grpSpPr>
        <p:grpSp>
          <p:nvGrpSpPr>
            <p:cNvPr id="6" name="Группа 5">
              <a:extLst>
                <a:ext uri="{FF2B5EF4-FFF2-40B4-BE49-F238E27FC236}">
                  <a16:creationId xmlns:a16="http://schemas.microsoft.com/office/drawing/2014/main" id="{443D9BA8-08D3-7E14-55CF-7B2CBF9DE189}"/>
                </a:ext>
              </a:extLst>
            </p:cNvPr>
            <p:cNvGrpSpPr/>
            <p:nvPr/>
          </p:nvGrpSpPr>
          <p:grpSpPr>
            <a:xfrm>
              <a:off x="3740883" y="2425033"/>
              <a:ext cx="4361145" cy="1033077"/>
              <a:chOff x="3304192" y="1155699"/>
              <a:chExt cx="4163408" cy="1180085"/>
            </a:xfrm>
          </p:grpSpPr>
          <p:sp>
            <p:nvSpPr>
              <p:cNvPr id="17" name="Прямоугольник: скругленные углы 11">
                <a:extLst>
                  <a:ext uri="{FF2B5EF4-FFF2-40B4-BE49-F238E27FC236}">
                    <a16:creationId xmlns:a16="http://schemas.microsoft.com/office/drawing/2014/main" id="{3AEF36BE-E8CD-8C3D-09D4-ED5B3B843C45}"/>
                  </a:ext>
                </a:extLst>
              </p:cNvPr>
              <p:cNvSpPr/>
              <p:nvPr/>
            </p:nvSpPr>
            <p:spPr>
              <a:xfrm>
                <a:off x="3304192" y="1155699"/>
                <a:ext cx="4163408" cy="1180084"/>
              </a:xfrm>
              <a:prstGeom prst="round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pic>
            <p:nvPicPr>
              <p:cNvPr id="18" name="Рисунок 17">
                <a:extLst>
                  <a:ext uri="{FF2B5EF4-FFF2-40B4-BE49-F238E27FC236}">
                    <a16:creationId xmlns:a16="http://schemas.microsoft.com/office/drawing/2014/main" id="{62E95940-81C3-D308-06EE-4D0652C6A06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31" t="24138" r="50784" b="10032"/>
              <a:stretch/>
            </p:blipFill>
            <p:spPr>
              <a:xfrm>
                <a:off x="3704468" y="1155700"/>
                <a:ext cx="702431" cy="1180084"/>
              </a:xfrm>
              <a:prstGeom prst="rect">
                <a:avLst/>
              </a:prstGeom>
            </p:spPr>
          </p:pic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5D98004-9E12-65E0-C053-2FEB583111F6}"/>
                  </a:ext>
                </a:extLst>
              </p:cNvPr>
              <p:cNvSpPr txBox="1"/>
              <p:nvPr/>
            </p:nvSpPr>
            <p:spPr>
              <a:xfrm>
                <a:off x="4406899" y="1453354"/>
                <a:ext cx="292100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3200" b="1" dirty="0">
                    <a:solidFill>
                      <a:srgbClr val="0070C0"/>
                    </a:solidFill>
                  </a:rPr>
                  <a:t>Ж, </a:t>
                </a:r>
                <a:r>
                  <a:rPr lang="ru-RU" sz="3200" b="1" cap="all" dirty="0">
                    <a:solidFill>
                      <a:srgbClr val="0070C0"/>
                    </a:solidFill>
                  </a:rPr>
                  <a:t>ш, ч, щ </a:t>
                </a:r>
                <a:r>
                  <a:rPr lang="ru-RU" sz="3200" dirty="0"/>
                  <a:t>и</a:t>
                </a:r>
                <a:r>
                  <a:rPr lang="ru-RU" sz="3200" b="1" dirty="0">
                    <a:solidFill>
                      <a:srgbClr val="0070C0"/>
                    </a:solidFill>
                  </a:rPr>
                  <a:t> Ц</a:t>
                </a:r>
              </a:p>
            </p:txBody>
          </p:sp>
        </p:grpSp>
        <p:grpSp>
          <p:nvGrpSpPr>
            <p:cNvPr id="7" name="Группа 6">
              <a:extLst>
                <a:ext uri="{FF2B5EF4-FFF2-40B4-BE49-F238E27FC236}">
                  <a16:creationId xmlns:a16="http://schemas.microsoft.com/office/drawing/2014/main" id="{274C2874-849B-5C0F-AECE-799695FA7F51}"/>
                </a:ext>
              </a:extLst>
            </p:cNvPr>
            <p:cNvGrpSpPr/>
            <p:nvPr/>
          </p:nvGrpSpPr>
          <p:grpSpPr>
            <a:xfrm>
              <a:off x="3569918" y="845596"/>
              <a:ext cx="5423770" cy="1303854"/>
              <a:chOff x="4907799" y="1039661"/>
              <a:chExt cx="4532627" cy="1303854"/>
            </a:xfrm>
          </p:grpSpPr>
          <p:sp>
            <p:nvSpPr>
              <p:cNvPr id="13" name="Прямоугольник 12">
                <a:extLst>
                  <a:ext uri="{FF2B5EF4-FFF2-40B4-BE49-F238E27FC236}">
                    <a16:creationId xmlns:a16="http://schemas.microsoft.com/office/drawing/2014/main" id="{C5BE2441-AC16-3C05-D45C-891010D245EB}"/>
                  </a:ext>
                </a:extLst>
              </p:cNvPr>
              <p:cNvSpPr/>
              <p:nvPr/>
            </p:nvSpPr>
            <p:spPr>
              <a:xfrm>
                <a:off x="5050674" y="1224049"/>
                <a:ext cx="787400" cy="800100"/>
              </a:xfrm>
              <a:prstGeom prst="rect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14" name="Прямая соединительная линия 13">
                <a:extLst>
                  <a:ext uri="{FF2B5EF4-FFF2-40B4-BE49-F238E27FC236}">
                    <a16:creationId xmlns:a16="http://schemas.microsoft.com/office/drawing/2014/main" id="{3F315633-53D7-AF9E-0DCD-29F4386216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968124" y="2151149"/>
                <a:ext cx="882651" cy="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15" name="Прямоугольник 14">
                <a:extLst>
                  <a:ext uri="{FF2B5EF4-FFF2-40B4-BE49-F238E27FC236}">
                    <a16:creationId xmlns:a16="http://schemas.microsoft.com/office/drawing/2014/main" id="{C8A9BCB5-32A3-ADD8-3ACC-51C40B46BE26}"/>
                  </a:ext>
                </a:extLst>
              </p:cNvPr>
              <p:cNvSpPr/>
              <p:nvPr/>
            </p:nvSpPr>
            <p:spPr>
              <a:xfrm>
                <a:off x="4907799" y="1039661"/>
                <a:ext cx="1125548" cy="1303854"/>
              </a:xfrm>
              <a:prstGeom prst="rect">
                <a:avLst/>
              </a:prstGeom>
              <a:noFill/>
              <a:ln w="28575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3801F42D-1B8C-1C33-A91D-AF94C7F46D7E}"/>
                  </a:ext>
                </a:extLst>
              </p:cNvPr>
              <p:cNvSpPr txBox="1"/>
              <p:nvPr/>
            </p:nvSpPr>
            <p:spPr>
              <a:xfrm>
                <a:off x="6033347" y="1224049"/>
                <a:ext cx="3407079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ru-RU" sz="4400" dirty="0"/>
                  <a:t>сущ. ед. ч.</a:t>
                </a:r>
                <a:r>
                  <a:rPr lang="en-US" sz="4400" dirty="0"/>
                  <a:t> </a:t>
                </a:r>
                <a:r>
                  <a:rPr lang="ru-RU" sz="4400" dirty="0"/>
                  <a:t>Т. п.</a:t>
                </a:r>
              </a:p>
            </p:txBody>
          </p:sp>
        </p:grp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A1E3E158-4C3C-1E96-3B16-7E75C6BC9FB4}"/>
                </a:ext>
              </a:extLst>
            </p:cNvPr>
            <p:cNvCxnSpPr/>
            <p:nvPr/>
          </p:nvCxnSpPr>
          <p:spPr>
            <a:xfrm flipH="1">
              <a:off x="3845490" y="3458109"/>
              <a:ext cx="1202499" cy="8257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 стрелкой 8">
              <a:extLst>
                <a:ext uri="{FF2B5EF4-FFF2-40B4-BE49-F238E27FC236}">
                  <a16:creationId xmlns:a16="http://schemas.microsoft.com/office/drawing/2014/main" id="{F80BD687-7E97-E2F2-663C-B1F7D5AFA4C9}"/>
                </a:ext>
              </a:extLst>
            </p:cNvPr>
            <p:cNvCxnSpPr/>
            <p:nvPr/>
          </p:nvCxnSpPr>
          <p:spPr>
            <a:xfrm>
              <a:off x="7052525" y="3458109"/>
              <a:ext cx="1202499" cy="825792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F54F8D6-9D06-CDD0-6A52-D3F2FD5931E3}"/>
                </a:ext>
              </a:extLst>
            </p:cNvPr>
            <p:cNvSpPr txBox="1"/>
            <p:nvPr/>
          </p:nvSpPr>
          <p:spPr>
            <a:xfrm>
              <a:off x="3256767" y="4409162"/>
              <a:ext cx="118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u="dbl" dirty="0">
                  <a:solidFill>
                    <a:srgbClr val="FF0000"/>
                  </a:solidFill>
                </a:rPr>
                <a:t>О</a:t>
              </a:r>
            </a:p>
          </p:txBody>
        </p:sp>
        <p:cxnSp>
          <p:nvCxnSpPr>
            <p:cNvPr id="11" name="Прямая соединительная линия 10">
              <a:extLst>
                <a:ext uri="{FF2B5EF4-FFF2-40B4-BE49-F238E27FC236}">
                  <a16:creationId xmlns:a16="http://schemas.microsoft.com/office/drawing/2014/main" id="{38824B97-BA17-3311-4032-9B5FF970D59E}"/>
                </a:ext>
              </a:extLst>
            </p:cNvPr>
            <p:cNvCxnSpPr/>
            <p:nvPr/>
          </p:nvCxnSpPr>
          <p:spPr>
            <a:xfrm flipH="1">
              <a:off x="3539360" y="4327743"/>
              <a:ext cx="201523" cy="269309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0E5FD5F-BC64-071C-82ED-DF6438E543D9}"/>
                </a:ext>
              </a:extLst>
            </p:cNvPr>
            <p:cNvSpPr txBox="1"/>
            <p:nvPr/>
          </p:nvSpPr>
          <p:spPr>
            <a:xfrm>
              <a:off x="8256729" y="4336094"/>
              <a:ext cx="118997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u="sng" dirty="0">
                  <a:solidFill>
                    <a:srgbClr val="FF0000"/>
                  </a:solidFill>
                </a:rPr>
                <a:t>Е</a:t>
              </a:r>
            </a:p>
          </p:txBody>
        </p:sp>
      </p:grp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0F393A84-204C-0128-0977-1E60025E4F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048297"/>
            <a:ext cx="6155721" cy="1427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31879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9DEAEE0-D583-9361-7981-DE650F6773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80242" cy="269557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AF8B733-0693-C2AA-914C-D9EE063FF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0" y="85724"/>
            <a:ext cx="6477000" cy="554537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7FABD0E-C658-2023-4D55-D41135FD62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2695574"/>
            <a:ext cx="5850542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3928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A5FA40C-C06D-B916-5103-1295AFABB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0"/>
            <a:ext cx="5939406" cy="449580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9012393-BC18-BD50-141C-B05339456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8137" y="57150"/>
            <a:ext cx="6133863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50435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C48BA96-9E29-97FB-902E-2198518728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551" y="1143000"/>
            <a:ext cx="9075332" cy="4906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8039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1CEE8E5-BFDE-811E-BDA4-D4F54ABE3A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6581" y="585787"/>
            <a:ext cx="7761976" cy="625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76806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050F06-A257-C6CB-2E86-8766BB44E5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100" y="174509"/>
            <a:ext cx="7486650" cy="672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76637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3AB5F73-A0EC-99D9-F863-2C561A6CC5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114098" cy="24955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81901D-5075-3E05-29B1-EFFD37E23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95250"/>
            <a:ext cx="6096000" cy="3730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8485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8E85865-063E-E2B9-31E7-2781BF6BC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" y="152400"/>
            <a:ext cx="6496050" cy="46400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227EBEE-1018-4FDB-A2DC-E9F8B2FEE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6550" y="152400"/>
            <a:ext cx="5467350" cy="3524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56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5307DE-50F1-DE46-C250-498B1B53B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18" t="64280" r="10718"/>
          <a:stretch/>
        </p:blipFill>
        <p:spPr>
          <a:xfrm>
            <a:off x="1491993" y="1303865"/>
            <a:ext cx="8261608" cy="271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3083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068DC0F-0908-049C-E112-430BF4BC7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6776987" cy="4533900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B5EE1156-774A-F213-20AB-DE7827FC0F7E}"/>
              </a:ext>
            </a:extLst>
          </p:cNvPr>
          <p:cNvGrpSpPr/>
          <p:nvPr/>
        </p:nvGrpSpPr>
        <p:grpSpPr>
          <a:xfrm>
            <a:off x="6511048" y="628650"/>
            <a:ext cx="4084803" cy="5910245"/>
            <a:chOff x="2982747" y="261955"/>
            <a:chExt cx="4084803" cy="5910245"/>
          </a:xfrm>
        </p:grpSpPr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7F68747A-6E10-7127-27AF-041F8B8C52ED}"/>
                </a:ext>
              </a:extLst>
            </p:cNvPr>
            <p:cNvSpPr/>
            <p:nvPr/>
          </p:nvSpPr>
          <p:spPr>
            <a:xfrm>
              <a:off x="4475435" y="261955"/>
              <a:ext cx="824764" cy="5974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5EB7D7B-E01C-99DB-C59D-886C25D46524}"/>
                </a:ext>
              </a:extLst>
            </p:cNvPr>
            <p:cNvSpPr txBox="1"/>
            <p:nvPr/>
          </p:nvSpPr>
          <p:spPr>
            <a:xfrm>
              <a:off x="5300199" y="376785"/>
              <a:ext cx="1767351" cy="4882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сущ. </a:t>
              </a:r>
            </a:p>
          </p:txBody>
        </p:sp>
        <p:cxnSp>
          <p:nvCxnSpPr>
            <p:cNvPr id="8" name="Прямая со стрелкой 7">
              <a:extLst>
                <a:ext uri="{FF2B5EF4-FFF2-40B4-BE49-F238E27FC236}">
                  <a16:creationId xmlns:a16="http://schemas.microsoft.com/office/drawing/2014/main" id="{4DFFA831-7ED4-E612-566D-79CF6885978C}"/>
                </a:ext>
              </a:extLst>
            </p:cNvPr>
            <p:cNvCxnSpPr>
              <a:cxnSpLocks/>
            </p:cNvCxnSpPr>
            <p:nvPr/>
          </p:nvCxnSpPr>
          <p:spPr>
            <a:xfrm>
              <a:off x="4769994" y="982457"/>
              <a:ext cx="0" cy="5572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8BDAD808-546E-9829-31BC-C0AC49714DA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9644" y="2546544"/>
              <a:ext cx="1309149" cy="1366808"/>
            </a:xfrm>
            <a:prstGeom prst="rect">
              <a:avLst/>
            </a:prstGeom>
          </p:spPr>
        </p:pic>
        <p:cxnSp>
          <p:nvCxnSpPr>
            <p:cNvPr id="10" name="Прямая соединительная линия 9">
              <a:extLst>
                <a:ext uri="{FF2B5EF4-FFF2-40B4-BE49-F238E27FC236}">
                  <a16:creationId xmlns:a16="http://schemas.microsoft.com/office/drawing/2014/main" id="{1F1281C3-AA5B-97C7-9238-0F06067130D8}"/>
                </a:ext>
              </a:extLst>
            </p:cNvPr>
            <p:cNvCxnSpPr/>
            <p:nvPr/>
          </p:nvCxnSpPr>
          <p:spPr>
            <a:xfrm>
              <a:off x="4441772" y="982457"/>
              <a:ext cx="908924" cy="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Группа 10">
              <a:extLst>
                <a:ext uri="{FF2B5EF4-FFF2-40B4-BE49-F238E27FC236}">
                  <a16:creationId xmlns:a16="http://schemas.microsoft.com/office/drawing/2014/main" id="{F68235F6-1FB6-FB0C-EDDB-551C5EF01551}"/>
                </a:ext>
              </a:extLst>
            </p:cNvPr>
            <p:cNvGrpSpPr/>
            <p:nvPr/>
          </p:nvGrpSpPr>
          <p:grpSpPr>
            <a:xfrm>
              <a:off x="4073210" y="3893063"/>
              <a:ext cx="915469" cy="1085635"/>
              <a:chOff x="3117899" y="5543627"/>
              <a:chExt cx="1049815" cy="1163490"/>
            </a:xfrm>
          </p:grpSpPr>
          <p:sp>
            <p:nvSpPr>
              <p:cNvPr id="26" name="Прямоугольник 25">
                <a:extLst>
                  <a:ext uri="{FF2B5EF4-FFF2-40B4-BE49-F238E27FC236}">
                    <a16:creationId xmlns:a16="http://schemas.microsoft.com/office/drawing/2014/main" id="{F490D12E-D5ED-8017-8F55-CC23F1DDA9C2}"/>
                  </a:ext>
                </a:extLst>
              </p:cNvPr>
              <p:cNvSpPr/>
              <p:nvPr/>
            </p:nvSpPr>
            <p:spPr>
              <a:xfrm>
                <a:off x="3173660" y="5880536"/>
                <a:ext cx="945799" cy="64033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7" name="Прямая соединительная линия 26">
                <a:extLst>
                  <a:ext uri="{FF2B5EF4-FFF2-40B4-BE49-F238E27FC236}">
                    <a16:creationId xmlns:a16="http://schemas.microsoft.com/office/drawing/2014/main" id="{5914F4AF-3C7E-3505-0D68-0C33972D8B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96960" y="5543627"/>
                <a:ext cx="135114" cy="20716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Прямая соединительная линия 27">
                <a:extLst>
                  <a:ext uri="{FF2B5EF4-FFF2-40B4-BE49-F238E27FC236}">
                    <a16:creationId xmlns:a16="http://schemas.microsoft.com/office/drawing/2014/main" id="{567A6438-44A2-673C-0FF9-771A286AE464}"/>
                  </a:ext>
                </a:extLst>
              </p:cNvPr>
              <p:cNvCxnSpPr/>
              <p:nvPr/>
            </p:nvCxnSpPr>
            <p:spPr>
              <a:xfrm>
                <a:off x="3125405" y="6633875"/>
                <a:ext cx="10423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Прямая соединительная линия 28">
                <a:extLst>
                  <a:ext uri="{FF2B5EF4-FFF2-40B4-BE49-F238E27FC236}">
                    <a16:creationId xmlns:a16="http://schemas.microsoft.com/office/drawing/2014/main" id="{8CD98DBA-867A-27F8-B0AA-1095B3E7EE45}"/>
                  </a:ext>
                </a:extLst>
              </p:cNvPr>
              <p:cNvCxnSpPr/>
              <p:nvPr/>
            </p:nvCxnSpPr>
            <p:spPr>
              <a:xfrm>
                <a:off x="3117899" y="6707117"/>
                <a:ext cx="10423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2" name="Прямая со стрелкой 11">
              <a:extLst>
                <a:ext uri="{FF2B5EF4-FFF2-40B4-BE49-F238E27FC236}">
                  <a16:creationId xmlns:a16="http://schemas.microsoft.com/office/drawing/2014/main" id="{C4929B50-B26C-DD22-A310-17A0CD477A84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401521" y="4231261"/>
              <a:ext cx="0" cy="673277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F8CB211-6D61-5E8D-1BD9-EF1943B5894F}"/>
                </a:ext>
              </a:extLst>
            </p:cNvPr>
            <p:cNvSpPr txBox="1"/>
            <p:nvPr/>
          </p:nvSpPr>
          <p:spPr>
            <a:xfrm>
              <a:off x="5642484" y="3989715"/>
              <a:ext cx="673277" cy="12208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8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id="{B17A121A-2CAB-5341-B22C-2A44765073DF}"/>
                </a:ext>
              </a:extLst>
            </p:cNvPr>
            <p:cNvSpPr/>
            <p:nvPr/>
          </p:nvSpPr>
          <p:spPr>
            <a:xfrm>
              <a:off x="4441772" y="5574710"/>
              <a:ext cx="824764" cy="59749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05E59264-D0DB-C518-5BAF-90700D00FCD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1772" y="1574358"/>
              <a:ext cx="908924" cy="666139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D95E6C9-9FB2-7B2A-E640-3983122EC93F}"/>
                </a:ext>
              </a:extLst>
            </p:cNvPr>
            <p:cNvSpPr txBox="1"/>
            <p:nvPr/>
          </p:nvSpPr>
          <p:spPr>
            <a:xfrm>
              <a:off x="5284247" y="1330173"/>
              <a:ext cx="463183" cy="10338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6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grpSp>
          <p:nvGrpSpPr>
            <p:cNvPr id="17" name="Группа 16">
              <a:extLst>
                <a:ext uri="{FF2B5EF4-FFF2-40B4-BE49-F238E27FC236}">
                  <a16:creationId xmlns:a16="http://schemas.microsoft.com/office/drawing/2014/main" id="{41D44C39-D3C3-A014-2962-E47FA901D05E}"/>
                </a:ext>
              </a:extLst>
            </p:cNvPr>
            <p:cNvGrpSpPr/>
            <p:nvPr/>
          </p:nvGrpSpPr>
          <p:grpSpPr>
            <a:xfrm>
              <a:off x="5277152" y="2523134"/>
              <a:ext cx="915469" cy="1085635"/>
              <a:chOff x="3117899" y="5543627"/>
              <a:chExt cx="1049815" cy="1163490"/>
            </a:xfrm>
          </p:grpSpPr>
          <p:sp>
            <p:nvSpPr>
              <p:cNvPr id="22" name="Прямоугольник 21">
                <a:extLst>
                  <a:ext uri="{FF2B5EF4-FFF2-40B4-BE49-F238E27FC236}">
                    <a16:creationId xmlns:a16="http://schemas.microsoft.com/office/drawing/2014/main" id="{2EA6D828-55B8-61B3-119A-4DA43A5D2806}"/>
                  </a:ext>
                </a:extLst>
              </p:cNvPr>
              <p:cNvSpPr/>
              <p:nvPr/>
            </p:nvSpPr>
            <p:spPr>
              <a:xfrm>
                <a:off x="3173660" y="5880536"/>
                <a:ext cx="945799" cy="640338"/>
              </a:xfrm>
              <a:prstGeom prst="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cxnSp>
            <p:nvCxnSpPr>
              <p:cNvPr id="23" name="Прямая соединительная линия 22">
                <a:extLst>
                  <a:ext uri="{FF2B5EF4-FFF2-40B4-BE49-F238E27FC236}">
                    <a16:creationId xmlns:a16="http://schemas.microsoft.com/office/drawing/2014/main" id="{6A966B20-78A6-3608-8790-36CC36F39F9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696960" y="5543627"/>
                <a:ext cx="135114" cy="207167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Прямая соединительная линия 23">
                <a:extLst>
                  <a:ext uri="{FF2B5EF4-FFF2-40B4-BE49-F238E27FC236}">
                    <a16:creationId xmlns:a16="http://schemas.microsoft.com/office/drawing/2014/main" id="{E52FA720-F858-836E-B909-F5CA8CA3661C}"/>
                  </a:ext>
                </a:extLst>
              </p:cNvPr>
              <p:cNvCxnSpPr/>
              <p:nvPr/>
            </p:nvCxnSpPr>
            <p:spPr>
              <a:xfrm>
                <a:off x="3125405" y="6633875"/>
                <a:ext cx="10423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Прямая соединительная линия 24">
                <a:extLst>
                  <a:ext uri="{FF2B5EF4-FFF2-40B4-BE49-F238E27FC236}">
                    <a16:creationId xmlns:a16="http://schemas.microsoft.com/office/drawing/2014/main" id="{BD531FF2-FC3F-D9FF-D2B7-D44BDACB9934}"/>
                  </a:ext>
                </a:extLst>
              </p:cNvPr>
              <p:cNvCxnSpPr/>
              <p:nvPr/>
            </p:nvCxnSpPr>
            <p:spPr>
              <a:xfrm>
                <a:off x="3117899" y="6707117"/>
                <a:ext cx="1042309" cy="0"/>
              </a:xfrm>
              <a:prstGeom prst="line">
                <a:avLst/>
              </a:prstGeom>
              <a:ln w="381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AFD447DE-E346-EF76-D242-087EF9FA728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747" y="3845787"/>
              <a:ext cx="1309149" cy="1366808"/>
            </a:xfrm>
            <a:prstGeom prst="rect">
              <a:avLst/>
            </a:prstGeom>
          </p:spPr>
        </p:pic>
        <p:cxnSp>
          <p:nvCxnSpPr>
            <p:cNvPr id="19" name="Прямая со стрелкой 18">
              <a:extLst>
                <a:ext uri="{FF2B5EF4-FFF2-40B4-BE49-F238E27FC236}">
                  <a16:creationId xmlns:a16="http://schemas.microsoft.com/office/drawing/2014/main" id="{EA6E436D-CFAB-053D-FCB5-55A93339E5B2}"/>
                </a:ext>
              </a:extLst>
            </p:cNvPr>
            <p:cNvCxnSpPr>
              <a:cxnSpLocks/>
            </p:cNvCxnSpPr>
            <p:nvPr/>
          </p:nvCxnSpPr>
          <p:spPr>
            <a:xfrm>
              <a:off x="4786606" y="2244502"/>
              <a:ext cx="0" cy="5572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 стрелкой 19">
              <a:extLst>
                <a:ext uri="{FF2B5EF4-FFF2-40B4-BE49-F238E27FC236}">
                  <a16:creationId xmlns:a16="http://schemas.microsoft.com/office/drawing/2014/main" id="{6DC52C77-B879-4223-70BC-00938474250D}"/>
                </a:ext>
              </a:extLst>
            </p:cNvPr>
            <p:cNvCxnSpPr>
              <a:cxnSpLocks/>
            </p:cNvCxnSpPr>
            <p:nvPr/>
          </p:nvCxnSpPr>
          <p:spPr>
            <a:xfrm>
              <a:off x="4769994" y="3608769"/>
              <a:ext cx="0" cy="5572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 стрелкой 20">
              <a:extLst>
                <a:ext uri="{FF2B5EF4-FFF2-40B4-BE49-F238E27FC236}">
                  <a16:creationId xmlns:a16="http://schemas.microsoft.com/office/drawing/2014/main" id="{762B1424-8373-10D1-BACF-9F943EBEE5F5}"/>
                </a:ext>
              </a:extLst>
            </p:cNvPr>
            <p:cNvCxnSpPr>
              <a:cxnSpLocks/>
            </p:cNvCxnSpPr>
            <p:nvPr/>
          </p:nvCxnSpPr>
          <p:spPr>
            <a:xfrm>
              <a:off x="4786606" y="5017444"/>
              <a:ext cx="0" cy="557266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9152169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4D00C3-8A60-D027-5561-097BA6BDCC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17642" cy="4286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1D92740-B4CA-9835-207D-B92749A53D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7642" y="204787"/>
            <a:ext cx="6174358" cy="395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43255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6140CDD-BCC3-7C45-6742-FE01807F19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096000" cy="54610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A859D8F-CC8A-BDD7-A2BE-3087E08720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6057902" cy="281713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5FB8F5-FD49-502A-6886-1D86986D5A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9147" y="2730500"/>
            <a:ext cx="6296660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47715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00C80B-C307-5C9C-A031-005D6B93F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3550" cy="54292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FA70265-D023-9458-56B6-AFF142948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4290" y="0"/>
            <a:ext cx="6519612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1470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9182E8-D661-7260-8D34-5B279D789F79}"/>
              </a:ext>
            </a:extLst>
          </p:cNvPr>
          <p:cNvSpPr/>
          <p:nvPr/>
        </p:nvSpPr>
        <p:spPr>
          <a:xfrm>
            <a:off x="1575729" y="1442531"/>
            <a:ext cx="8278548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Правописание безударных </a:t>
            </a:r>
          </a:p>
          <a:p>
            <a:pPr algn="ctr"/>
            <a:r>
              <a:rPr lang="ru-RU" sz="5400" b="0" cap="none" spc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падежных окончаний</a:t>
            </a:r>
          </a:p>
          <a:p>
            <a:pPr algn="ctr"/>
            <a:r>
              <a:rPr lang="ru-RU" sz="540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существительных во мн. ч.</a:t>
            </a:r>
            <a:endParaRPr lang="ru-RU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013513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2692215-55AA-E055-C8B0-D8A4BA36C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08964" cy="2990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02DF75-E4B2-E107-425E-485C4CC81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54" y="0"/>
            <a:ext cx="5935146" cy="386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93236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208A00-29CF-B5B3-A9F3-A69AB1774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471024" cy="464820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4A01C81-E4D1-74E2-2C19-5453447B2F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4125" y="171450"/>
            <a:ext cx="5890022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5988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7527D5-CFFB-1D61-68CF-B9FA6AFB1F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705272" cy="39433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E54E5D0-99FB-9489-5AAC-96FFF436A1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100"/>
            <a:ext cx="6096000" cy="4400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11597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D8F722B-C0EE-3B5C-BDB5-478296A664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5919163" cy="48958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C11CD9-A2E6-5443-3578-811E6ED86F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75074" y="0"/>
            <a:ext cx="6216926" cy="2571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2F56F41-5090-1568-8847-EAA859267A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26497" y="2571750"/>
            <a:ext cx="6265503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25070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B28299-FF7D-DA60-D053-D384AAFC9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508750" cy="523875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C64331E-8D59-F87D-012E-6D177BDC2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6528" y="0"/>
            <a:ext cx="5925472" cy="25336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7461D0-63F8-5955-9F19-FF2A48547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6528" y="2962274"/>
            <a:ext cx="5925472" cy="3579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652506"/>
      </p:ext>
    </p:extLst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57329</TotalTime>
  <Words>1315</Words>
  <Application>Microsoft Office PowerPoint</Application>
  <PresentationFormat>Широкоэкранный</PresentationFormat>
  <Paragraphs>267</Paragraphs>
  <Slides>114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114</vt:i4>
      </vt:variant>
    </vt:vector>
  </HeadingPairs>
  <TitlesOfParts>
    <vt:vector size="119" baseType="lpstr">
      <vt:lpstr>Arial</vt:lpstr>
      <vt:lpstr>Calibri</vt:lpstr>
      <vt:lpstr>Calibri Light</vt:lpstr>
      <vt:lpstr>Times New Roman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Фомина Светлана Анатольевна</dc:creator>
  <cp:lastModifiedBy>User</cp:lastModifiedBy>
  <cp:revision>59</cp:revision>
  <cp:lastPrinted>2022-01-13T14:31:19Z</cp:lastPrinted>
  <dcterms:created xsi:type="dcterms:W3CDTF">2022-01-13T13:40:39Z</dcterms:created>
  <dcterms:modified xsi:type="dcterms:W3CDTF">2024-02-03T08:56:32Z</dcterms:modified>
</cp:coreProperties>
</file>