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56" r:id="rId3"/>
    <p:sldId id="323" r:id="rId4"/>
    <p:sldId id="327" r:id="rId5"/>
    <p:sldId id="2774" r:id="rId6"/>
    <p:sldId id="2775" r:id="rId7"/>
    <p:sldId id="2776" r:id="rId8"/>
    <p:sldId id="2777" r:id="rId9"/>
    <p:sldId id="2778" r:id="rId10"/>
    <p:sldId id="2827" r:id="rId11"/>
    <p:sldId id="2828" r:id="rId12"/>
    <p:sldId id="2829" r:id="rId13"/>
    <p:sldId id="2830" r:id="rId14"/>
    <p:sldId id="2831" r:id="rId15"/>
    <p:sldId id="2832" r:id="rId16"/>
    <p:sldId id="2833" r:id="rId17"/>
    <p:sldId id="2834" r:id="rId18"/>
    <p:sldId id="282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255" autoAdjust="0"/>
  </p:normalViewPr>
  <p:slideViewPr>
    <p:cSldViewPr snapToGrid="0">
      <p:cViewPr varScale="1">
        <p:scale>
          <a:sx n="111" d="100"/>
          <a:sy n="111" d="100"/>
        </p:scale>
        <p:origin x="12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E661-AAB2-4021-95F5-3FE59E16CAC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19F-97AD-4159-B2FF-2D934A51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19F-97AD-4159-B2FF-2D934A513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youtu.be/H2xyZRHdA2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gavrilova_mm@school-president.ru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6ACA0-8A8F-D402-2D7A-F4910BED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881" y="1710932"/>
            <a:ext cx="10515600" cy="300737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«Эффективные приемы формирования личностных результатов обучающихся при реализации ускоренного обучения начального общего образования»</a:t>
            </a:r>
            <a:b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Занятие 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6</a:t>
            </a: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endParaRPr lang="ru-RU" sz="4000" b="1" dirty="0">
              <a:solidFill>
                <a:srgbClr val="373C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99D76-8840-1FFC-C3BE-3DAFF505E186}"/>
              </a:ext>
            </a:extLst>
          </p:cNvPr>
          <p:cNvSpPr txBox="1"/>
          <p:nvPr/>
        </p:nvSpPr>
        <p:spPr>
          <a:xfrm>
            <a:off x="6096000" y="3669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1780032"/>
            <a:ext cx="10542778" cy="16851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80 000 000 000 НЕЙРОННЫХ СВЯЗЕЙ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894519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КАЖДАЯ ВЫСТРАИВАЕТ </a:t>
            </a:r>
            <a:r>
              <a:rPr lang="ru-RU" sz="5400" b="1" u="sng" dirty="0" smtClean="0">
                <a:solidFill>
                  <a:srgbClr val="FF0000"/>
                </a:solidFill>
              </a:rPr>
              <a:t>ОТ 20 ДО 30 </a:t>
            </a:r>
            <a:r>
              <a:rPr lang="ru-RU" sz="4000" b="1" dirty="0" smtClean="0"/>
              <a:t>НЕЙРОННЫХ СВЯЗЕЙ С ДРУГИМИ КЛЕТКАМИ</a:t>
            </a:r>
            <a:endParaRPr lang="ru-RU" sz="4000" b="1" dirty="0"/>
          </a:p>
        </p:txBody>
      </p:sp>
      <p:pic>
        <p:nvPicPr>
          <p:cNvPr id="1026" name="Picture 2" descr="C:\Users\usersp\Desktop\г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5" t="8218" r="3955" b="8218"/>
          <a:stretch/>
        </p:blipFill>
        <p:spPr bwMode="auto">
          <a:xfrm>
            <a:off x="4208929" y="416753"/>
            <a:ext cx="3509683" cy="2131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522300" y="3244334"/>
            <a:ext cx="3147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4"/>
              </a:rPr>
              <a:t>https://youtu.be/H2xyZRHdA2c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6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Как же натренировать нужные нейронные связи?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340" y="755090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Как создать нужные нейронные связи?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НАДО, чтобы у нас ПОЛУЧАЛОСЬ!!!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130411"/>
            <a:ext cx="2779946" cy="28131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00B050"/>
                </a:solidFill>
              </a:rPr>
              <a:t>ВНИМАНИЕ+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ВООБРАЖЕНИЕ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52" y="3160058"/>
            <a:ext cx="2793347" cy="2756647"/>
          </a:xfrm>
        </p:spPr>
      </p:pic>
      <p:pic>
        <p:nvPicPr>
          <p:cNvPr id="2051" name="Picture 3" descr="C:\Users\usersp\Desktop\верь в себ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42" y="3082833"/>
            <a:ext cx="4762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МОРКОВЬ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7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М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РЕ М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РКОВИ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7943" r="27585" b="10830"/>
          <a:stretch/>
        </p:blipFill>
        <p:spPr>
          <a:xfrm>
            <a:off x="2756647" y="1553792"/>
            <a:ext cx="6172200" cy="4096594"/>
          </a:xfrm>
        </p:spPr>
      </p:pic>
    </p:spTree>
    <p:extLst>
      <p:ext uri="{BB962C8B-B14F-4D97-AF65-F5344CB8AC3E}">
        <p14:creationId xmlns:p14="http://schemas.microsoft.com/office/powerpoint/2010/main" val="38131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П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ЛЬТО (П</a:t>
            </a:r>
            <a:r>
              <a:rPr lang="ru-RU" sz="6000" b="1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ПИНО)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06" y="1788459"/>
            <a:ext cx="4652682" cy="3738282"/>
          </a:xfrm>
        </p:spPr>
      </p:pic>
    </p:spTree>
    <p:extLst>
      <p:ext uri="{BB962C8B-B14F-4D97-AF65-F5344CB8AC3E}">
        <p14:creationId xmlns:p14="http://schemas.microsoft.com/office/powerpoint/2010/main" val="32798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17825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СЛОВАРНОЕ СЛОВО</a:t>
            </a:r>
            <a:r>
              <a:rPr lang="ru-RU" b="1" dirty="0" smtClean="0"/>
              <a:t>+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АССОЦИАЦИЯ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50"/>
                </a:solidFill>
              </a:rPr>
              <a:t>(СОЕДИНЯЕМ ОБРАЗ И АССОЦИАЦИЮ)= </a:t>
            </a:r>
            <a:r>
              <a:rPr lang="ru-RU" b="1" dirty="0" smtClean="0">
                <a:solidFill>
                  <a:srgbClr val="7030A0"/>
                </a:solidFill>
              </a:rPr>
              <a:t>КАРТИНКА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2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55520" y="2084833"/>
            <a:ext cx="8083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Гаврилова Марина Михайловна</a:t>
            </a:r>
            <a:r>
              <a:rPr lang="ru-RU" sz="3200" dirty="0"/>
              <a:t>, член</a:t>
            </a:r>
            <a:r>
              <a:rPr lang="en-US" sz="3200" dirty="0"/>
              <a:t> </a:t>
            </a:r>
            <a:r>
              <a:rPr lang="ru-RU" sz="3200" dirty="0"/>
              <a:t>регионального методического совета </a:t>
            </a:r>
          </a:p>
          <a:p>
            <a:r>
              <a:rPr lang="ru-RU" sz="3200" dirty="0"/>
              <a:t>Учитель начальных классов АНО «Школа «Президент»</a:t>
            </a:r>
          </a:p>
          <a:p>
            <a:r>
              <a:rPr lang="ru-RU" sz="3200" i="1" dirty="0"/>
              <a:t>8 965 322 75 24, </a:t>
            </a:r>
            <a:endParaRPr lang="en-US" sz="3200" i="1" dirty="0"/>
          </a:p>
          <a:p>
            <a:r>
              <a:rPr lang="en-US" sz="3200" i="1" dirty="0" smtClean="0">
                <a:hlinkClick r:id="rId2"/>
              </a:rPr>
              <a:t>gavrilova_mm@school-president.ru</a:t>
            </a:r>
            <a:endParaRPr lang="ru-RU" sz="3200" i="1" dirty="0" smtClean="0"/>
          </a:p>
          <a:p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5194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597152"/>
            <a:ext cx="6280150" cy="42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950976"/>
            <a:ext cx="5260975" cy="8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«ОБНИМАШКИ»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3" descr="C:\Users\usersp\Desktop\Обнимашк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3" y="1855788"/>
            <a:ext cx="1888229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sp\Desktop\Обнимашки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03" y="1746059"/>
            <a:ext cx="2667977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«ФИГА-КЛЁВО»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3" y="2130600"/>
            <a:ext cx="50355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87" y="1903953"/>
            <a:ext cx="4794738" cy="34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«УТКА-КАМЕНЬ»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35015"/>
            <a:ext cx="4700955" cy="35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0" y="1735015"/>
            <a:ext cx="4982308" cy="3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«ПИСТОЛЕТ-АНТИПИСТОЛЕТ»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2085150"/>
            <a:ext cx="5603631" cy="26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6" y="2030840"/>
            <a:ext cx="5509848" cy="28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«РЕГУЛИРОВЩИК»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 descr="C:\Users\usersp\Desktop\Регулировщи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33" y="3171215"/>
            <a:ext cx="3468688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sp\Desktop\Регулировщи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57" y="2010264"/>
            <a:ext cx="3109912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«КЛАСС-ОКЕЙ»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099452"/>
            <a:ext cx="4486656" cy="33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03" y="2061825"/>
            <a:ext cx="4987573" cy="342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1780032"/>
            <a:ext cx="10542778" cy="1685163"/>
          </a:xfrm>
        </p:spPr>
        <p:txBody>
          <a:bodyPr/>
          <a:lstStyle/>
          <a:p>
            <a:r>
              <a:rPr lang="ru-RU" b="1" dirty="0" smtClean="0"/>
              <a:t>Что такое НЕЙРОННЫЕ СВЯЗИ?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894519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КАК ОНИ РАБОТАЮТ?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6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12640</TotalTime>
  <Words>117</Words>
  <Application>Microsoft Office PowerPoint</Application>
  <PresentationFormat>Широкоэкранный</PresentationFormat>
  <Paragraphs>25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Тема1</vt:lpstr>
      <vt:lpstr>1_Тема Office</vt:lpstr>
      <vt:lpstr>«Эффективные приемы формирования личностных результатов обучающихся при реализации ускоренного обучения начального общего образования»  Занятие 6 </vt:lpstr>
      <vt:lpstr>Презентация PowerPoint</vt:lpstr>
      <vt:lpstr>Упражнение  «ОБНИМАШКИ»</vt:lpstr>
      <vt:lpstr>Упражнение «ФИГА-КЛЁВО»</vt:lpstr>
      <vt:lpstr>Упражнение «УТКА-КАМЕНЬ»</vt:lpstr>
      <vt:lpstr>Упражнение «ПИСТОЛЕТ-АНТИПИСТОЛЕТ»</vt:lpstr>
      <vt:lpstr>Упражнение «РЕГУЛИРОВЩИК»</vt:lpstr>
      <vt:lpstr>Упражнение «КЛАСС-ОКЕЙ»</vt:lpstr>
      <vt:lpstr>Что такое НЕЙРОННЫЕ СВЯЗИ?</vt:lpstr>
      <vt:lpstr>80 000 000 000 НЕЙРОННЫХ СВЯЗЕЙ</vt:lpstr>
      <vt:lpstr>Как же натренировать нужные нейронные связи?</vt:lpstr>
      <vt:lpstr>Как создать нужные нейронные связи?</vt:lpstr>
      <vt:lpstr>МОРКОВЬ</vt:lpstr>
      <vt:lpstr>МОРЕ МОРКОВИ</vt:lpstr>
      <vt:lpstr>ПАЛЬТО (ПАПИНО)</vt:lpstr>
      <vt:lpstr> СЛОВАРНОЕ СЛОВО+ АССОЦИАЦИЯ (СОЕДИНЯЕМ ОБРАЗ И АССОЦИАЦИЮ)= КАРТИНКА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Гаврилова Марина Михайловна</cp:lastModifiedBy>
  <cp:revision>71</cp:revision>
  <dcterms:created xsi:type="dcterms:W3CDTF">2024-01-14T08:39:34Z</dcterms:created>
  <dcterms:modified xsi:type="dcterms:W3CDTF">2024-04-26T07:28:15Z</dcterms:modified>
</cp:coreProperties>
</file>