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9"/>
  </p:notesMasterIdLst>
  <p:sldIdLst>
    <p:sldId id="256" r:id="rId3"/>
    <p:sldId id="323" r:id="rId4"/>
    <p:sldId id="327" r:id="rId5"/>
    <p:sldId id="2774" r:id="rId6"/>
    <p:sldId id="2775" r:id="rId7"/>
    <p:sldId id="2776" r:id="rId8"/>
    <p:sldId id="2777" r:id="rId9"/>
    <p:sldId id="2778" r:id="rId10"/>
    <p:sldId id="1557" r:id="rId11"/>
    <p:sldId id="2779" r:id="rId12"/>
    <p:sldId id="2781" r:id="rId13"/>
    <p:sldId id="2782" r:id="rId14"/>
    <p:sldId id="2780" r:id="rId15"/>
    <p:sldId id="2783" r:id="rId16"/>
    <p:sldId id="2784" r:id="rId17"/>
    <p:sldId id="2785" r:id="rId18"/>
    <p:sldId id="2789" r:id="rId19"/>
    <p:sldId id="2802" r:id="rId20"/>
    <p:sldId id="2791" r:id="rId21"/>
    <p:sldId id="2792" r:id="rId22"/>
    <p:sldId id="2799" r:id="rId23"/>
    <p:sldId id="2798" r:id="rId24"/>
    <p:sldId id="2793" r:id="rId25"/>
    <p:sldId id="2795" r:id="rId26"/>
    <p:sldId id="2796" r:id="rId27"/>
    <p:sldId id="2797" r:id="rId28"/>
    <p:sldId id="2794" r:id="rId29"/>
    <p:sldId id="2800" r:id="rId30"/>
    <p:sldId id="2790" r:id="rId31"/>
    <p:sldId id="2801" r:id="rId32"/>
    <p:sldId id="2803" r:id="rId33"/>
    <p:sldId id="2804" r:id="rId34"/>
    <p:sldId id="2805" r:id="rId35"/>
    <p:sldId id="2807" r:id="rId36"/>
    <p:sldId id="2806" r:id="rId37"/>
    <p:sldId id="2808" r:id="rId38"/>
    <p:sldId id="2809" r:id="rId39"/>
    <p:sldId id="2810" r:id="rId40"/>
    <p:sldId id="2811" r:id="rId41"/>
    <p:sldId id="2812" r:id="rId42"/>
    <p:sldId id="2813" r:id="rId43"/>
    <p:sldId id="2814" r:id="rId44"/>
    <p:sldId id="2815" r:id="rId45"/>
    <p:sldId id="2816" r:id="rId46"/>
    <p:sldId id="2787" r:id="rId47"/>
    <p:sldId id="2825" r:id="rId48"/>
    <p:sldId id="2817" r:id="rId49"/>
    <p:sldId id="2821" r:id="rId50"/>
    <p:sldId id="2818" r:id="rId51"/>
    <p:sldId id="2819" r:id="rId52"/>
    <p:sldId id="2820" r:id="rId53"/>
    <p:sldId id="2822" r:id="rId54"/>
    <p:sldId id="2786" r:id="rId55"/>
    <p:sldId id="2823" r:id="rId56"/>
    <p:sldId id="2824" r:id="rId57"/>
    <p:sldId id="2826" r:id="rId5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373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6255" autoAdjust="0"/>
  </p:normalViewPr>
  <p:slideViewPr>
    <p:cSldViewPr snapToGrid="0">
      <p:cViewPr>
        <p:scale>
          <a:sx n="78" d="100"/>
          <a:sy n="78" d="100"/>
        </p:scale>
        <p:origin x="-83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2E661-AAB2-4021-95F5-3FE59E16CAC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A19F-97AD-4159-B2FF-2D934A51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1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A19F-97AD-4159-B2FF-2D934A513C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A1755A-AA6F-ABB2-347C-C47FA135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DBFE74B-0B21-1C3C-E90F-A8C4AA933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F4110A-BCBA-7679-3D24-B3B148F4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E287B1-B8E6-CCAE-9E8F-B662B0FB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6E9D19-A5E2-ACC6-6349-97ADA0C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7F8835-DC03-0F8F-B6BB-2C1BA2DF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944400-8401-FD4C-E613-65D9EEB7C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C66416-4292-5A6D-83CD-EB5C024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63C00D-A19C-FA92-598E-D6AA723A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BEFE0A-8CDF-6B83-22EC-8908A97C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6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0D93EEE-73F5-338E-D46E-D662D315D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10DF788-A1EB-9310-FED6-54CAAF0D7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F13EF2-B82E-FFAD-935C-F03652F8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3FB150-C094-69F9-D892-E3F75B81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574D9D-2E52-1988-51DC-229292C2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5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0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7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0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88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0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4D379F-63D8-306F-94DC-2F75C662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1CF64-89A1-6873-26E4-878A2A41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E514FB-4EA0-37D2-C5DC-B9E6412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83AF2D-967B-856D-E5BE-8E2FDEB8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41912F-9506-4566-475B-271D3ED4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0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9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45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95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45239-9CF5-B2F2-6B90-CBECC91D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DF8431-4ADC-45F5-2C40-413E5EC64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D7E79C-A2FD-57A6-17F4-A4B027C6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61D99E-9282-64B6-8738-B43A35C5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A93168-839F-3DE3-9A1C-DB2BB5B4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3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D12AD2-D645-8372-62D5-FB392844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BB8344-53CD-DE0F-A852-DC9BB753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7181AB0-E9D5-82F7-1B42-EA0AE0479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37E55F-1C27-C524-30A9-656EDC0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DD7E61E-779C-5EFD-962B-89EB1C0F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D938BFA-C8E0-0B72-09A7-CB6279D3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1C10F6-81F2-DF92-D5A7-73DA0C4E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34F01D-9BA3-5A8B-B174-88FDD1223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2952E4-F7CC-C324-7299-0235817AC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A4C24FC-BDCD-6D72-B74A-037D98132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D43CA7B-4BF7-3978-1428-D1B303D44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F78453E-3193-6A8C-D1A6-4CD9451E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CA6C2A6-8327-697A-72CA-6A345392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DD501D9-DE23-BD33-A27F-3D44E885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9B8522-19CC-7193-A12D-7CEC2D8C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62E66BA-2034-2B40-CB75-E678F370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AECB2A-7201-1C98-23A4-46C3B55D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472E00D-91C0-C098-E340-7776321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356DBE3-33F8-D3CC-972F-344745CB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ADD50CC-4948-63FE-5CF0-FF59718E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CA4CB7-8133-FE99-95CB-84C3C57E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9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E26829-C938-72C4-2FA5-7E7501AE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E96E9B-6BB5-2D0E-3F71-B8409800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D3C101-EB50-C7C9-DBA1-7AD3D562B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557BBF9-757B-047C-A4E2-B87B50CF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B77026-C824-C13B-591D-AC432867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2C1A70-B5F1-F528-1C92-FF4F4FA7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5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3C195A-F13C-F8B4-A042-B5C44EC4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1308473-5BF4-C869-A15E-7BB58788E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93A8050-89C3-8A8A-71DD-442AAD49D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88F2C32-5B22-9B56-AF21-BBB2BFD8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B65A36-6408-0D18-89CE-6663FA9A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EE05F5-191F-FBF5-81ED-A5F5CF24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9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1D935B-2642-FD0B-6613-D92A8796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04E40A-96FD-F2EF-DD91-86502E60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5F67EC-27E1-B919-03C6-190DE3CC5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5B59-73CF-453F-B9F0-ABC55FE5B28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3528C1-2175-2E16-DE2C-0D7378C08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05562C-2B11-B483-3994-D4BF6759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9CCE-B090-4C7D-9B2B-F480401E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2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9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mailto:gavrilova_mm@school-president.ru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76ACA0-8A8F-D402-2D7A-F4910BED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881" y="1710932"/>
            <a:ext cx="10515600" cy="3007371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«Эффективные приемы формирования личностных результатов обучающихся при реализации ускоренного обучения начального общего образования»</a:t>
            </a:r>
            <a:b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Занятие </a:t>
            </a:r>
            <a:r>
              <a:rPr lang="ru-RU" sz="3200" b="1" dirty="0" smtClean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5</a:t>
            </a:r>
            <a:r>
              <a:rPr lang="ru-RU" sz="28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endParaRPr lang="ru-RU" sz="4000" b="1" dirty="0">
              <a:solidFill>
                <a:srgbClr val="373C5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B99D76-8840-1FFC-C3BE-3DAFF505E186}"/>
              </a:ext>
            </a:extLst>
          </p:cNvPr>
          <p:cNvSpPr txBox="1"/>
          <p:nvPr/>
        </p:nvSpPr>
        <p:spPr>
          <a:xfrm>
            <a:off x="6096000" y="3669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4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F585B5-E39C-1AE0-5C4E-5B7ADCCE4EB7}"/>
              </a:ext>
            </a:extLst>
          </p:cNvPr>
          <p:cNvSpPr txBox="1"/>
          <p:nvPr/>
        </p:nvSpPr>
        <p:spPr>
          <a:xfrm>
            <a:off x="457200" y="1622440"/>
            <a:ext cx="1106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36578" y="1253108"/>
            <a:ext cx="4909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ЗАПОМИНАНИЯ ЦЕПОЧЕК: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821357-CA79-8AEA-8F71-472E715C0B7B}"/>
              </a:ext>
            </a:extLst>
          </p:cNvPr>
          <p:cNvSpPr txBox="1"/>
          <p:nvPr/>
        </p:nvSpPr>
        <p:spPr>
          <a:xfrm>
            <a:off x="1524001" y="1875691"/>
            <a:ext cx="5900928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БАШНЮ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(образы строятся снизу вверх) или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СЛЕВА-НАПРАВО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sp\Desktop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99" y="1873339"/>
            <a:ext cx="2356339" cy="190149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sp\Desktop\FullSizeRender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576" y="3774830"/>
            <a:ext cx="2420816" cy="17232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52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F585B5-E39C-1AE0-5C4E-5B7ADCCE4EB7}"/>
              </a:ext>
            </a:extLst>
          </p:cNvPr>
          <p:cNvSpPr txBox="1"/>
          <p:nvPr/>
        </p:nvSpPr>
        <p:spPr>
          <a:xfrm>
            <a:off x="457200" y="1622440"/>
            <a:ext cx="1106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90" y="1991772"/>
            <a:ext cx="7748587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sp\Desktop\IMG_0967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387" y="2350418"/>
            <a:ext cx="2473568" cy="21453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F585B5-E39C-1AE0-5C4E-5B7ADCCE4EB7}"/>
              </a:ext>
            </a:extLst>
          </p:cNvPr>
          <p:cNvSpPr txBox="1"/>
          <p:nvPr/>
        </p:nvSpPr>
        <p:spPr>
          <a:xfrm>
            <a:off x="457200" y="1622440"/>
            <a:ext cx="1106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534026"/>
            <a:ext cx="70961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sp\Desktop\IMG_0967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37" y="1941688"/>
            <a:ext cx="3001108" cy="1854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7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F585B5-E39C-1AE0-5C4E-5B7ADCCE4EB7}"/>
              </a:ext>
            </a:extLst>
          </p:cNvPr>
          <p:cNvSpPr txBox="1"/>
          <p:nvPr/>
        </p:nvSpPr>
        <p:spPr>
          <a:xfrm>
            <a:off x="457200" y="1622440"/>
            <a:ext cx="1106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74" y="2209188"/>
            <a:ext cx="741997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sp\Desktop\545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044" y="2164982"/>
            <a:ext cx="2203939" cy="20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F585B5-E39C-1AE0-5C4E-5B7ADCCE4EB7}"/>
              </a:ext>
            </a:extLst>
          </p:cNvPr>
          <p:cNvSpPr txBox="1"/>
          <p:nvPr/>
        </p:nvSpPr>
        <p:spPr>
          <a:xfrm>
            <a:off x="457200" y="1622440"/>
            <a:ext cx="1106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821357-CA79-8AEA-8F71-472E715C0B7B}"/>
              </a:ext>
            </a:extLst>
          </p:cNvPr>
          <p:cNvSpPr txBox="1"/>
          <p:nvPr/>
        </p:nvSpPr>
        <p:spPr>
          <a:xfrm>
            <a:off x="824366" y="1807106"/>
            <a:ext cx="6564923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Используем элементы связывания образов: гвозди, клей, степлер, не забываем нарушать границы.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sp\Desktop\IMG_0967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92" y="2554993"/>
            <a:ext cx="3489081" cy="16743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08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F585B5-E39C-1AE0-5C4E-5B7ADCCE4EB7}"/>
              </a:ext>
            </a:extLst>
          </p:cNvPr>
          <p:cNvSpPr txBox="1"/>
          <p:nvPr/>
        </p:nvSpPr>
        <p:spPr>
          <a:xfrm>
            <a:off x="457200" y="1622440"/>
            <a:ext cx="1106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821357-CA79-8AEA-8F71-472E715C0B7B}"/>
              </a:ext>
            </a:extLst>
          </p:cNvPr>
          <p:cNvSpPr txBox="1"/>
          <p:nvPr/>
        </p:nvSpPr>
        <p:spPr>
          <a:xfrm>
            <a:off x="879232" y="2374642"/>
            <a:ext cx="6986954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Образы могут быть динамичными.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sp\Desktop\динами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2374642"/>
            <a:ext cx="1974117" cy="19389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F585B5-E39C-1AE0-5C4E-5B7ADCCE4EB7}"/>
              </a:ext>
            </a:extLst>
          </p:cNvPr>
          <p:cNvSpPr txBox="1"/>
          <p:nvPr/>
        </p:nvSpPr>
        <p:spPr>
          <a:xfrm>
            <a:off x="457200" y="1622440"/>
            <a:ext cx="1106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862966" y="2499018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ПРИНЦИПЫ </a:t>
            </a:r>
            <a:r>
              <a:rPr lang="ru-RU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запоминания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ЦЕПОЧЕК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C:\Users\usersp\Desktop\IMG_0967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61" y="751389"/>
            <a:ext cx="1148979" cy="10557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sp\Desktop\IMG_0967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13" y="1638492"/>
            <a:ext cx="1147156" cy="9789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sp\Desktop\5454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20" y="3626570"/>
            <a:ext cx="1157919" cy="11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sp\Desktop\IMG_0967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14" y="4594585"/>
            <a:ext cx="1674001" cy="9947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sp\Desktop\динамик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06" y="3656658"/>
            <a:ext cx="1117038" cy="10372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sp\Desktop\FullSizeRender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31" y="1663600"/>
            <a:ext cx="1052141" cy="9538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sp\Desktop\FullSizeRend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17" y="1663600"/>
            <a:ext cx="1014075" cy="95385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>
            <a:stCxn id="5" idx="0"/>
          </p:cNvCxnSpPr>
          <p:nvPr/>
        </p:nvCxnSpPr>
        <p:spPr>
          <a:xfrm flipH="1" flipV="1">
            <a:off x="5642551" y="1807106"/>
            <a:ext cx="1" cy="691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7"/>
          </p:cNvCxnSpPr>
          <p:nvPr/>
        </p:nvCxnSpPr>
        <p:spPr>
          <a:xfrm flipV="1">
            <a:off x="6193802" y="2353056"/>
            <a:ext cx="1105211" cy="363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1"/>
          </p:cNvCxnSpPr>
          <p:nvPr/>
        </p:nvCxnSpPr>
        <p:spPr>
          <a:xfrm flipH="1" flipV="1">
            <a:off x="4045572" y="2499018"/>
            <a:ext cx="1045729" cy="218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3"/>
            <a:endCxn id="10" idx="3"/>
          </p:cNvCxnSpPr>
          <p:nvPr/>
        </p:nvCxnSpPr>
        <p:spPr>
          <a:xfrm flipH="1">
            <a:off x="4032244" y="3769814"/>
            <a:ext cx="1059057" cy="405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5"/>
          </p:cNvCxnSpPr>
          <p:nvPr/>
        </p:nvCxnSpPr>
        <p:spPr>
          <a:xfrm>
            <a:off x="6193802" y="3769814"/>
            <a:ext cx="900618" cy="405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4"/>
          </p:cNvCxnSpPr>
          <p:nvPr/>
        </p:nvCxnSpPr>
        <p:spPr>
          <a:xfrm>
            <a:off x="5642552" y="3987848"/>
            <a:ext cx="0" cy="606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9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СУШКА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37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СУШКА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КОЗЁЛ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СУШКА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КОЗЁЛ</a:t>
            </a:r>
            <a:br>
              <a:rPr lang="ru-RU" b="1" dirty="0" smtClean="0"/>
            </a:br>
            <a:r>
              <a:rPr lang="ru-RU" b="1" dirty="0" smtClean="0"/>
              <a:t>МУХА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9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597152"/>
            <a:ext cx="6280150" cy="429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950976"/>
            <a:ext cx="5260975" cy="81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5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СУШКА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КОЗЁЛ</a:t>
            </a:r>
            <a:br>
              <a:rPr lang="ru-RU" b="1" dirty="0" smtClean="0"/>
            </a:br>
            <a:r>
              <a:rPr lang="ru-RU" b="1" dirty="0" smtClean="0"/>
              <a:t>МУХА</a:t>
            </a:r>
            <a:br>
              <a:rPr lang="ru-RU" b="1" dirty="0" smtClean="0"/>
            </a:br>
            <a:r>
              <a:rPr lang="ru-RU" b="1" dirty="0" smtClean="0"/>
              <a:t>МОРКОВКА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СУШКА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КОЗЁЛ</a:t>
            </a:r>
            <a:br>
              <a:rPr lang="ru-RU" b="1" dirty="0" smtClean="0"/>
            </a:br>
            <a:r>
              <a:rPr lang="ru-RU" b="1" dirty="0" smtClean="0"/>
              <a:t>МУХА</a:t>
            </a:r>
            <a:br>
              <a:rPr lang="ru-RU" b="1" dirty="0" smtClean="0"/>
            </a:br>
            <a:r>
              <a:rPr lang="ru-RU" b="1" dirty="0" smtClean="0"/>
              <a:t>МОРКОВКА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СУШКА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КОЗЁЛ</a:t>
            </a:r>
            <a:br>
              <a:rPr lang="ru-RU" b="1" dirty="0"/>
            </a:br>
            <a:r>
              <a:rPr lang="ru-RU" b="1" dirty="0"/>
              <a:t>МУХА</a:t>
            </a:r>
            <a:br>
              <a:rPr lang="ru-RU" b="1" dirty="0"/>
            </a:br>
            <a:r>
              <a:rPr lang="ru-RU" b="1" dirty="0" smtClean="0"/>
              <a:t>МОРКОВКА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РОМАШКА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ШЛЯПА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ШЛЯПА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КИСТОЧКА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ШЛЯПА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КИСТОЧКА</a:t>
            </a:r>
            <a:br>
              <a:rPr lang="ru-RU" b="1" dirty="0" smtClean="0"/>
            </a:br>
            <a:r>
              <a:rPr lang="ru-RU" b="1" dirty="0" smtClean="0"/>
              <a:t>ШАРФ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3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ШЛЯПА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КИСТОЧКА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ШАРФ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ЖИРАФ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ШЛЯПА</a:t>
            </a:r>
            <a:br>
              <a:rPr lang="ru-RU" b="1" dirty="0" smtClean="0"/>
            </a:br>
            <a:r>
              <a:rPr lang="ru-RU" b="1" dirty="0" smtClean="0"/>
              <a:t>КИСТОЧКА</a:t>
            </a:r>
            <a:br>
              <a:rPr lang="ru-RU" b="1" dirty="0" smtClean="0"/>
            </a:br>
            <a:r>
              <a:rPr lang="ru-RU" b="1" dirty="0" smtClean="0"/>
              <a:t>ШАРФ</a:t>
            </a:r>
            <a:br>
              <a:rPr lang="ru-RU" b="1" dirty="0" smtClean="0"/>
            </a:br>
            <a:r>
              <a:rPr lang="ru-RU" b="1" dirty="0" smtClean="0"/>
              <a:t>ЖИРАФ</a:t>
            </a:r>
            <a:br>
              <a:rPr lang="ru-RU" b="1" dirty="0" smtClean="0"/>
            </a:br>
            <a:r>
              <a:rPr lang="ru-RU" b="1" dirty="0" smtClean="0"/>
              <a:t>ВЕДРО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1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СУШКА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8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СУШКА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КОЗЁЛ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«ОБНИМАШКИ»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Picture 3" descr="C:\Users\usersp\Desktop\Обнимашки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43" y="1855788"/>
            <a:ext cx="1888229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sp\Desktop\Обнимашки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03" y="1746059"/>
            <a:ext cx="2667977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СУШКА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КОЗЁЛ</a:t>
            </a:r>
            <a:br>
              <a:rPr lang="ru-RU" b="1" dirty="0" smtClean="0"/>
            </a:br>
            <a:r>
              <a:rPr lang="ru-RU" b="1" dirty="0" smtClean="0"/>
              <a:t>МУХА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СУШКА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КОЗЁЛ</a:t>
            </a:r>
            <a:br>
              <a:rPr lang="ru-RU" b="1" dirty="0" smtClean="0"/>
            </a:br>
            <a:r>
              <a:rPr lang="ru-RU" b="1" dirty="0" smtClean="0"/>
              <a:t>МУХА</a:t>
            </a:r>
            <a:br>
              <a:rPr lang="ru-RU" b="1" dirty="0" smtClean="0"/>
            </a:br>
            <a:r>
              <a:rPr lang="ru-RU" b="1" dirty="0" smtClean="0"/>
              <a:t>МОРКОВКА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СУШКА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КОЗЁЛ</a:t>
            </a:r>
            <a:br>
              <a:rPr lang="ru-RU" b="1" dirty="0" smtClean="0"/>
            </a:br>
            <a:r>
              <a:rPr lang="ru-RU" b="1" dirty="0" smtClean="0"/>
              <a:t>МУХА</a:t>
            </a:r>
            <a:br>
              <a:rPr lang="ru-RU" b="1" dirty="0" smtClean="0"/>
            </a:br>
            <a:r>
              <a:rPr lang="ru-RU" b="1" dirty="0" smtClean="0"/>
              <a:t>МОРКОВКА</a:t>
            </a:r>
            <a:br>
              <a:rPr lang="ru-RU" b="1" dirty="0" smtClean="0"/>
            </a:br>
            <a:r>
              <a:rPr lang="ru-RU" b="1" dirty="0" smtClean="0"/>
              <a:t>РОМАШКА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0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ВЕДРО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ВЕДРО</a:t>
            </a:r>
            <a:br>
              <a:rPr lang="ru-RU" b="1" dirty="0" smtClean="0"/>
            </a:br>
            <a:r>
              <a:rPr lang="ru-RU" b="1" dirty="0"/>
              <a:t>ЖИРАФ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1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ВЕДРО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ЖИРАФ</a:t>
            </a:r>
            <a:br>
              <a:rPr lang="ru-RU" b="1" dirty="0" smtClean="0"/>
            </a:br>
            <a:r>
              <a:rPr lang="ru-RU" b="1" dirty="0"/>
              <a:t>ШАРФ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ВЕДРО</a:t>
            </a:r>
            <a:br>
              <a:rPr lang="ru-RU" b="1" dirty="0" smtClean="0"/>
            </a:br>
            <a:r>
              <a:rPr lang="ru-RU" b="1" dirty="0" smtClean="0"/>
              <a:t>ЖИРАФ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ШАРФ</a:t>
            </a:r>
            <a:br>
              <a:rPr lang="ru-RU" b="1" dirty="0" smtClean="0"/>
            </a:br>
            <a:r>
              <a:rPr lang="ru-RU" b="1" dirty="0"/>
              <a:t>КИСТОЧКА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7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426" y="2368106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ВЕДРО</a:t>
            </a:r>
            <a:br>
              <a:rPr lang="ru-RU" b="1" dirty="0" smtClean="0"/>
            </a:br>
            <a:r>
              <a:rPr lang="ru-RU" b="1" dirty="0" smtClean="0"/>
              <a:t>ЖИРАФ</a:t>
            </a:r>
            <a:br>
              <a:rPr lang="ru-RU" b="1" dirty="0" smtClean="0"/>
            </a:br>
            <a:r>
              <a:rPr lang="ru-RU" b="1" dirty="0" smtClean="0"/>
              <a:t>ШАРФ</a:t>
            </a:r>
            <a:br>
              <a:rPr lang="ru-RU" b="1" dirty="0" smtClean="0"/>
            </a:br>
            <a:r>
              <a:rPr lang="ru-RU" b="1" dirty="0" smtClean="0"/>
              <a:t>КИСТОЧКА</a:t>
            </a:r>
            <a:br>
              <a:rPr lang="ru-RU" b="1" dirty="0" smtClean="0"/>
            </a:br>
            <a:r>
              <a:rPr lang="ru-RU" b="1" dirty="0" smtClean="0"/>
              <a:t>ШЛЯПА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95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ЮБКА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6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ЮБКА</a:t>
            </a:r>
            <a:br>
              <a:rPr lang="ru-RU" b="1" dirty="0" smtClean="0"/>
            </a:br>
            <a:r>
              <a:rPr lang="ru-RU" b="1" dirty="0" smtClean="0"/>
              <a:t>ЗАЯЦ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«ФИГА-КЛЁВО»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3" y="2130600"/>
            <a:ext cx="503555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87" y="1903953"/>
            <a:ext cx="4794738" cy="346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8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ЮБКА</a:t>
            </a:r>
            <a:br>
              <a:rPr lang="ru-RU" b="1" dirty="0" smtClean="0"/>
            </a:br>
            <a:r>
              <a:rPr lang="ru-RU" b="1" dirty="0" smtClean="0"/>
              <a:t>ЗАЯЦ</a:t>
            </a:r>
            <a:br>
              <a:rPr lang="ru-RU" b="1" dirty="0" smtClean="0"/>
            </a:br>
            <a:r>
              <a:rPr lang="ru-RU" b="1" dirty="0" smtClean="0"/>
              <a:t>ВЕЛОСИПЕД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ЮБКА</a:t>
            </a:r>
            <a:br>
              <a:rPr lang="ru-RU" b="1" dirty="0" smtClean="0"/>
            </a:br>
            <a:r>
              <a:rPr lang="ru-RU" b="1" dirty="0" smtClean="0"/>
              <a:t>ЗАЯЦ</a:t>
            </a:r>
            <a:br>
              <a:rPr lang="ru-RU" b="1" dirty="0" smtClean="0"/>
            </a:br>
            <a:r>
              <a:rPr lang="ru-RU" b="1" dirty="0" smtClean="0"/>
              <a:t>ВЕЛОСИПЕД</a:t>
            </a:r>
            <a:br>
              <a:rPr lang="ru-RU" b="1" dirty="0" smtClean="0"/>
            </a:br>
            <a:r>
              <a:rPr lang="ru-RU" b="1" dirty="0" smtClean="0"/>
              <a:t>ПОРОСЁНОК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ЮБКА</a:t>
            </a:r>
            <a:br>
              <a:rPr lang="ru-RU" b="1" dirty="0" smtClean="0"/>
            </a:br>
            <a:r>
              <a:rPr lang="ru-RU" b="1" dirty="0" smtClean="0"/>
              <a:t>ЗАЯЦ</a:t>
            </a:r>
            <a:br>
              <a:rPr lang="ru-RU" b="1" dirty="0" smtClean="0"/>
            </a:br>
            <a:r>
              <a:rPr lang="ru-RU" b="1" dirty="0" smtClean="0"/>
              <a:t>ВЕЛОСИПЕД</a:t>
            </a:r>
            <a:br>
              <a:rPr lang="ru-RU" b="1" dirty="0" smtClean="0"/>
            </a:br>
            <a:r>
              <a:rPr lang="ru-RU" b="1" dirty="0" smtClean="0"/>
              <a:t>ПОРОСЁНОК</a:t>
            </a:r>
            <a:br>
              <a:rPr lang="ru-RU" b="1" dirty="0" smtClean="0"/>
            </a:br>
            <a:r>
              <a:rPr lang="ru-RU" b="1" dirty="0" smtClean="0"/>
              <a:t>ТАПОЧКИ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922" y="914400"/>
            <a:ext cx="10515600" cy="49743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ЮБКА</a:t>
            </a:r>
            <a:br>
              <a:rPr lang="ru-RU" b="1" dirty="0" smtClean="0"/>
            </a:br>
            <a:r>
              <a:rPr lang="ru-RU" b="1" dirty="0" smtClean="0"/>
              <a:t>ЗАЯЦ</a:t>
            </a:r>
            <a:br>
              <a:rPr lang="ru-RU" b="1" dirty="0" smtClean="0"/>
            </a:br>
            <a:r>
              <a:rPr lang="ru-RU" b="1" dirty="0" smtClean="0"/>
              <a:t>ВЕЛОСИПЕД</a:t>
            </a:r>
            <a:br>
              <a:rPr lang="ru-RU" b="1" dirty="0" smtClean="0"/>
            </a:br>
            <a:r>
              <a:rPr lang="ru-RU" b="1" dirty="0" smtClean="0"/>
              <a:t>ПОРОСЁНОК</a:t>
            </a:r>
            <a:br>
              <a:rPr lang="ru-RU" b="1" dirty="0" smtClean="0"/>
            </a:br>
            <a:r>
              <a:rPr lang="ru-RU" b="1" dirty="0" smtClean="0"/>
              <a:t>ТАПОЧКИ</a:t>
            </a:r>
            <a:br>
              <a:rPr lang="ru-RU" b="1" dirty="0" smtClean="0"/>
            </a:br>
            <a:r>
              <a:rPr lang="ru-RU" b="1" dirty="0" smtClean="0"/>
              <a:t>РОМАШКА</a:t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49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658368"/>
            <a:ext cx="10515600" cy="49743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ЮБКА</a:t>
            </a:r>
            <a:br>
              <a:rPr lang="ru-RU" b="1" dirty="0" smtClean="0"/>
            </a:br>
            <a:r>
              <a:rPr lang="ru-RU" b="1" dirty="0" smtClean="0"/>
              <a:t>ЗАЯЦ</a:t>
            </a:r>
            <a:br>
              <a:rPr lang="ru-RU" b="1" dirty="0" smtClean="0"/>
            </a:br>
            <a:r>
              <a:rPr lang="ru-RU" b="1" dirty="0" smtClean="0"/>
              <a:t>ВЕЛОСИПЕД</a:t>
            </a:r>
            <a:br>
              <a:rPr lang="ru-RU" b="1" dirty="0" smtClean="0"/>
            </a:br>
            <a:r>
              <a:rPr lang="ru-RU" b="1" dirty="0" smtClean="0"/>
              <a:t>ПОРОСЁНОК</a:t>
            </a:r>
            <a:br>
              <a:rPr lang="ru-RU" b="1" dirty="0" smtClean="0"/>
            </a:br>
            <a:r>
              <a:rPr lang="ru-RU" b="1" dirty="0" smtClean="0"/>
              <a:t>ТАПОЧКИ</a:t>
            </a:r>
            <a:br>
              <a:rPr lang="ru-RU" b="1" dirty="0" smtClean="0"/>
            </a:br>
            <a:r>
              <a:rPr lang="ru-RU" b="1" dirty="0" smtClean="0"/>
              <a:t>РОМАШКА</a:t>
            </a:r>
            <a:br>
              <a:rPr lang="ru-RU" b="1" dirty="0" smtClean="0"/>
            </a:br>
            <a:r>
              <a:rPr lang="ru-RU" b="1" dirty="0" smtClean="0"/>
              <a:t>КРОКОДИЛ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743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b="1" dirty="0">
                <a:solidFill>
                  <a:srgbClr val="002060"/>
                </a:solidFill>
                <a:latin typeface="Arial Black" panose="020B0A04020102020204" pitchFamily="34" charset="0"/>
              </a:rPr>
              <a:t>Л</a:t>
            </a:r>
            <a:r>
              <a:rPr lang="ru-RU" sz="9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оции</a:t>
            </a:r>
            <a:endParaRPr lang="ru-RU" sz="9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/>
              <a:t>ЛОЦИЯ</a:t>
            </a:r>
            <a:r>
              <a:rPr lang="ru-RU" dirty="0" smtClean="0"/>
              <a:t> ИСПОЛЬЗУЕТСЯ ДЛЯ ЗАПОМИНАНИЯ ПЕРВОГО СЛОВА В ЦЕПОЧКЕ. </a:t>
            </a:r>
            <a:endParaRPr lang="en-US" dirty="0" smtClean="0"/>
          </a:p>
          <a:p>
            <a:r>
              <a:rPr lang="ru-RU" b="1" i="1" dirty="0" smtClean="0"/>
              <a:t>ЛОЦИЯМИ</a:t>
            </a:r>
            <a:r>
              <a:rPr lang="ru-RU" dirty="0" smtClean="0"/>
              <a:t> МОГУТ БЫТЬ РЕАЛЬНЫЕ ПОМЕЩЕНИЯ, МАРШРУТЫ, КОТОРЫЕ ВАМ ОЧЕНЬ ХОРОШО ЗНАКОМЫ.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61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48" y="1287996"/>
            <a:ext cx="6246940" cy="4272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98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48" y="1287996"/>
            <a:ext cx="6246940" cy="4272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1-</a:t>
            </a:r>
            <a:r>
              <a:rPr lang="ru-RU" sz="4800" dirty="0" smtClean="0"/>
              <a:t>СУШКА</a:t>
            </a:r>
          </a:p>
          <a:p>
            <a:pPr algn="ctr"/>
            <a:r>
              <a:rPr lang="ru-RU" sz="4800" dirty="0" smtClean="0"/>
              <a:t>2-ШЛЯПА</a:t>
            </a:r>
          </a:p>
          <a:p>
            <a:pPr algn="ctr"/>
            <a:r>
              <a:rPr lang="ru-RU" sz="4800" dirty="0" smtClean="0"/>
              <a:t>3-ЮБКА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536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48" y="1287996"/>
            <a:ext cx="6246940" cy="4272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395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48" y="1287996"/>
            <a:ext cx="6246940" cy="4272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1-СУШКА</a:t>
            </a:r>
          </a:p>
          <a:p>
            <a:pPr algn="ctr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925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«УТКА-КАМЕНЬ»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35015"/>
            <a:ext cx="4700955" cy="357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30" y="1735015"/>
            <a:ext cx="4982308" cy="34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5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48" y="1287996"/>
            <a:ext cx="6246940" cy="4272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1-СУШКА</a:t>
            </a:r>
          </a:p>
          <a:p>
            <a:pPr algn="ctr"/>
            <a:r>
              <a:rPr lang="ru-RU" sz="4800" dirty="0" smtClean="0"/>
              <a:t>2-ШЛЯПА</a:t>
            </a:r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825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48" y="1287996"/>
            <a:ext cx="6246940" cy="4272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1-СУШКА</a:t>
            </a:r>
          </a:p>
          <a:p>
            <a:pPr algn="ctr"/>
            <a:r>
              <a:rPr lang="ru-RU" sz="4800" dirty="0" smtClean="0"/>
              <a:t>2-ШЛЯПА</a:t>
            </a:r>
          </a:p>
          <a:p>
            <a:pPr algn="ctr"/>
            <a:r>
              <a:rPr lang="ru-RU" sz="4800" dirty="0" smtClean="0"/>
              <a:t>3-ЮБКА</a:t>
            </a:r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885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48" y="1287996"/>
            <a:ext cx="6246940" cy="4272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501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48" y="1287996"/>
            <a:ext cx="6246940" cy="4272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4800" dirty="0" smtClean="0"/>
          </a:p>
          <a:p>
            <a:pPr algn="ctr"/>
            <a:r>
              <a:rPr lang="ru-RU" sz="4800" dirty="0" smtClean="0"/>
              <a:t>2-ШЛЯПА</a:t>
            </a:r>
          </a:p>
          <a:p>
            <a:pPr algn="ctr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2492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48" y="1287996"/>
            <a:ext cx="6246940" cy="4272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4800" dirty="0" smtClean="0"/>
          </a:p>
          <a:p>
            <a:pPr algn="ctr"/>
            <a:r>
              <a:rPr lang="en-US" sz="4800" dirty="0"/>
              <a:t>1</a:t>
            </a:r>
            <a:r>
              <a:rPr lang="ru-RU" sz="4800" dirty="0" smtClean="0"/>
              <a:t>-</a:t>
            </a:r>
            <a:r>
              <a:rPr lang="ru-RU" sz="4800" dirty="0" smtClean="0"/>
              <a:t>СУШКА</a:t>
            </a:r>
            <a:endParaRPr lang="ru-RU" sz="4800" dirty="0" smtClean="0"/>
          </a:p>
          <a:p>
            <a:pPr algn="ctr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893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48" y="1287996"/>
            <a:ext cx="6246940" cy="4272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4800" dirty="0" smtClean="0"/>
          </a:p>
          <a:p>
            <a:pPr algn="ctr"/>
            <a:r>
              <a:rPr lang="ru-RU" sz="4800" dirty="0" smtClean="0"/>
              <a:t>3</a:t>
            </a:r>
            <a:r>
              <a:rPr lang="ru-RU" sz="4800" dirty="0" smtClean="0"/>
              <a:t>-ЮБКА</a:t>
            </a:r>
            <a:endParaRPr lang="ru-RU" sz="4800" dirty="0" smtClean="0"/>
          </a:p>
          <a:p>
            <a:pPr algn="ctr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474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55520" y="2084833"/>
            <a:ext cx="8083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Гаврилова Марина Михайловна</a:t>
            </a:r>
            <a:r>
              <a:rPr lang="ru-RU" sz="3200" dirty="0"/>
              <a:t>, член</a:t>
            </a:r>
            <a:r>
              <a:rPr lang="en-US" sz="3200" dirty="0"/>
              <a:t> </a:t>
            </a:r>
            <a:r>
              <a:rPr lang="ru-RU" sz="3200" dirty="0"/>
              <a:t>регионального методического совета </a:t>
            </a:r>
          </a:p>
          <a:p>
            <a:r>
              <a:rPr lang="ru-RU" sz="3200" dirty="0"/>
              <a:t>Учитель начальных классов АНО «Школа «Президент»</a:t>
            </a:r>
          </a:p>
          <a:p>
            <a:r>
              <a:rPr lang="ru-RU" sz="3200" i="1" dirty="0"/>
              <a:t>8 965 322 75 24, </a:t>
            </a:r>
            <a:endParaRPr lang="en-US" sz="3200" i="1" dirty="0"/>
          </a:p>
          <a:p>
            <a:r>
              <a:rPr lang="en-US" sz="3200" i="1" dirty="0" smtClean="0">
                <a:hlinkClick r:id="rId2"/>
              </a:rPr>
              <a:t>gavrilova_mm@school-president.ru</a:t>
            </a:r>
            <a:endParaRPr lang="ru-RU" sz="3200" i="1" dirty="0" smtClean="0"/>
          </a:p>
          <a:p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25194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ПИСТОЛЕТ-АНТИПИСТОЛЕТ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8" y="2085150"/>
            <a:ext cx="5603631" cy="269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6" y="2030840"/>
            <a:ext cx="5509848" cy="28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«РЕГУЛИРОВЩИК»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 descr="C:\Users\usersp\Desktop\Регулировщи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33" y="3171215"/>
            <a:ext cx="3468688" cy="2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sp\Desktop\Регулировщи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57" y="2010264"/>
            <a:ext cx="3109912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«КЛАСС-ОКЕЙ»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099452"/>
            <a:ext cx="4486656" cy="33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03" y="2061825"/>
            <a:ext cx="4987573" cy="342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2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F585B5-E39C-1AE0-5C4E-5B7ADCCE4EB7}"/>
              </a:ext>
            </a:extLst>
          </p:cNvPr>
          <p:cNvSpPr txBox="1"/>
          <p:nvPr/>
        </p:nvSpPr>
        <p:spPr>
          <a:xfrm>
            <a:off x="457200" y="1622440"/>
            <a:ext cx="1106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379663"/>
            <a:ext cx="537051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1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F4CEEA70-1775-48C5-85E2-B1F08355D7A8}" vid="{708C1448-CAB8-494B-91DB-8E511FB2BA6C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12576</TotalTime>
  <Words>155</Words>
  <Application>Microsoft Office PowerPoint</Application>
  <PresentationFormat>Произвольный</PresentationFormat>
  <Paragraphs>67</Paragraphs>
  <Slides>56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Тема1</vt:lpstr>
      <vt:lpstr>1_Тема Office</vt:lpstr>
      <vt:lpstr>«Эффективные приемы формирования личностных результатов обучающихся при реализации ускоренного обучения начального общего образования»  Занятие 5 </vt:lpstr>
      <vt:lpstr>Презентация PowerPoint</vt:lpstr>
      <vt:lpstr>Упражнение  «ОБНИМАШКИ»</vt:lpstr>
      <vt:lpstr>Упражнение «ФИГА-КЛЁВО»</vt:lpstr>
      <vt:lpstr>Упражнение «УТКА-КАМЕНЬ»</vt:lpstr>
      <vt:lpstr>Упражнение «ПИСТОЛЕТ-АНТИПИСТОЛЕТ»</vt:lpstr>
      <vt:lpstr>Упражнение «РЕГУЛИРОВЩИК»</vt:lpstr>
      <vt:lpstr>Упражнение «КЛАСС-ОКЕЙ»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СУШКА </vt:lpstr>
      <vt:lpstr>СУШКА КОЗЁЛ</vt:lpstr>
      <vt:lpstr>СУШКА КОЗЁЛ МУХА</vt:lpstr>
      <vt:lpstr>СУШКА КОЗЁЛ МУХА МОРКОВКА</vt:lpstr>
      <vt:lpstr>СУШКА КОЗЁЛ МУХА МОРКОВКА</vt:lpstr>
      <vt:lpstr>           СУШКА КОЗЁЛ МУХА МОРКОВКА  РОМАШКА</vt:lpstr>
      <vt:lpstr>ШЛЯПА </vt:lpstr>
      <vt:lpstr>ШЛЯПА КИСТОЧКА </vt:lpstr>
      <vt:lpstr>ШЛЯПА КИСТОЧКА ШАРФ </vt:lpstr>
      <vt:lpstr>           ШЛЯПА КИСТОЧКА ШАРФ ЖИРАФ</vt:lpstr>
      <vt:lpstr>ШЛЯПА КИСТОЧКА ШАРФ ЖИРАФ ВЕДРО</vt:lpstr>
      <vt:lpstr>СУШКА </vt:lpstr>
      <vt:lpstr>СУШКА КОЗЁЛ</vt:lpstr>
      <vt:lpstr>СУШКА КОЗЁЛ МУХА</vt:lpstr>
      <vt:lpstr>СУШКА КОЗЁЛ МУХА МОРКОВКА</vt:lpstr>
      <vt:lpstr>СУШКА КОЗЁЛ МУХА МОРКОВКА РОМАШКА</vt:lpstr>
      <vt:lpstr> ВЕДРО</vt:lpstr>
      <vt:lpstr>ВЕДРО ЖИРАФ </vt:lpstr>
      <vt:lpstr> ВЕДРО ЖИРАФ ШАРФ</vt:lpstr>
      <vt:lpstr> ВЕДРО ЖИРАФ ШАРФ КИСТОЧКА </vt:lpstr>
      <vt:lpstr> ВЕДРО ЖИРАФ ШАРФ КИСТОЧКА ШЛЯПА </vt:lpstr>
      <vt:lpstr>ЮБКА</vt:lpstr>
      <vt:lpstr>ЮБКА ЗАЯЦ</vt:lpstr>
      <vt:lpstr>ЮБКА ЗАЯЦ ВЕЛОСИПЕД</vt:lpstr>
      <vt:lpstr>ЮБКА ЗАЯЦ ВЕЛОСИПЕД ПОРОСЁНОК</vt:lpstr>
      <vt:lpstr>ЮБКА ЗАЯЦ ВЕЛОСИПЕД ПОРОСЁНОК ТАПОЧКИ</vt:lpstr>
      <vt:lpstr>     ЮБКА ЗАЯЦ ВЕЛОСИПЕД ПОРОСЁНОК ТАПОЧКИ РОМАШКА </vt:lpstr>
      <vt:lpstr>     ЮБКА ЗАЯЦ ВЕЛОСИПЕД ПОРОСЁНОК ТАПОЧКИ РОМАШКА КРОКОДИЛ</vt:lpstr>
      <vt:lpstr>Лоции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зонального и регионального этапов конференции проектных и  учебно-исследовательских работ «Что, как и почему?»</dc:title>
  <dc:creator>User</dc:creator>
  <cp:lastModifiedBy>usersp</cp:lastModifiedBy>
  <cp:revision>63</cp:revision>
  <dcterms:created xsi:type="dcterms:W3CDTF">2024-01-14T08:39:34Z</dcterms:created>
  <dcterms:modified xsi:type="dcterms:W3CDTF">2024-03-28T19:29:57Z</dcterms:modified>
</cp:coreProperties>
</file>