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61" r:id="rId4"/>
    <p:sldId id="260" r:id="rId5"/>
    <p:sldId id="262" r:id="rId6"/>
    <p:sldId id="272" r:id="rId7"/>
    <p:sldId id="273" r:id="rId8"/>
    <p:sldId id="282" r:id="rId9"/>
    <p:sldId id="283" r:id="rId10"/>
    <p:sldId id="284" r:id="rId11"/>
    <p:sldId id="263" r:id="rId12"/>
    <p:sldId id="265" r:id="rId13"/>
    <p:sldId id="271" r:id="rId14"/>
    <p:sldId id="266" r:id="rId15"/>
    <p:sldId id="280" r:id="rId16"/>
    <p:sldId id="281" r:id="rId17"/>
    <p:sldId id="267" r:id="rId18"/>
    <p:sldId id="275" r:id="rId19"/>
    <p:sldId id="276" r:id="rId20"/>
    <p:sldId id="277" r:id="rId21"/>
    <p:sldId id="278" r:id="rId22"/>
    <p:sldId id="279" r:id="rId23"/>
    <p:sldId id="259" r:id="rId24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Злобина" initials="СЗ" lastIdx="1" clrIdx="0">
    <p:extLst>
      <p:ext uri="{19B8F6BF-5375-455C-9EA6-DF929625EA0E}">
        <p15:presenceInfo xmlns="" xmlns:p15="http://schemas.microsoft.com/office/powerpoint/2012/main" userId="27a5c18f3ab03f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1968" y="-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Сайт издательства «Просвещение». На главной странице необходимо кликнуть курсором мыши на вкладку «Каталог».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E6F61A-4AD7-45DB-A758-38AC3E54B75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998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</a:t>
            </a:r>
            <a:r>
              <a:rPr lang="ru-RU" baseline="0" dirty="0" smtClean="0"/>
              <a:t>панели, которая находится слева,  нужно курсором мыши кликнуть на надпись «Посмотреть всё». </a:t>
            </a:r>
            <a:r>
              <a:rPr lang="ru-RU" dirty="0" smtClean="0"/>
              <a:t>Далее прокрутить вниз и настроить</a:t>
            </a:r>
            <a:r>
              <a:rPr lang="ru-RU" baseline="0" dirty="0" smtClean="0"/>
              <a:t> необходимые фильтры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E6F61A-4AD7-45DB-A758-38AC3E54B75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63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Выбираем во вкладке «Учебная литература» - учебники и учебные пособия, во вкладке «Вид литературы» - учебные пособия (УМК). Класс, возраст – 1 класс, Линия УМК, серия, (Через</a:t>
            </a:r>
            <a:r>
              <a:rPr lang="ru-RU" baseline="0" dirty="0" smtClean="0"/>
              <a:t> поиск ввести фамилию автора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E6F61A-4AD7-45DB-A758-38AC3E54B75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851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выбора фильтров, необходимо</a:t>
            </a:r>
            <a:r>
              <a:rPr lang="ru-RU" baseline="0" dirty="0" smtClean="0"/>
              <a:t> выбрать нужную обложку учебного пособия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E6F61A-4AD7-45DB-A758-38AC3E54B75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418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карточке товара необходимо прокрутить вниз до вкладок «Характеристики»  и «Материалы для скачивания», выбрать </a:t>
            </a:r>
            <a:r>
              <a:rPr lang="ru-RU" baseline="0" smtClean="0"/>
              <a:t>вкладку - «Материалы для скачивания».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E6F61A-4AD7-45DB-A758-38AC3E54B75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35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8FF687-443D-49DB-B7B4-3FD9D7FB0429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19F3E-CA91-41FF-AB3E-30D4DF738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80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14760"/>
            <a:ext cx="2743200" cy="24830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edsoo.ru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9">
            <a:extLst>
              <a:ext uri="{FF2B5EF4-FFF2-40B4-BE49-F238E27FC236}">
                <a16:creationId xmlns="" xmlns:a16="http://schemas.microsoft.com/office/drawing/2014/main" id="{9D2E1906-F34C-484E-A910-DA5D827A4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1514746"/>
            <a:ext cx="5676181" cy="207384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>
            <a:normAutofit fontScale="25000" lnSpcReduction="20000"/>
          </a:bodyPr>
          <a:lstStyle>
            <a:lvl1pPr algn="l">
              <a:defRPr sz="5400" b="1">
                <a:solidFill>
                  <a:srgbClr val="1D3152"/>
                </a:solidFill>
              </a:defRPr>
            </a:lvl1pPr>
          </a:lstStyle>
          <a:p>
            <a:pPr algn="ctr"/>
            <a:r>
              <a:rPr lang="ru-RU" dirty="0"/>
              <a:t> </a:t>
            </a:r>
          </a:p>
          <a:p>
            <a:pPr algn="ctr"/>
            <a:r>
              <a:rPr lang="ru-RU" sz="7200" dirty="0" smtClean="0"/>
              <a:t>Постоянно действующий </a:t>
            </a:r>
            <a:r>
              <a:rPr lang="ru-RU" sz="7200" dirty="0" err="1" smtClean="0"/>
              <a:t>вебинар</a:t>
            </a:r>
            <a:endParaRPr lang="ru-RU" sz="7200" dirty="0" smtClean="0"/>
          </a:p>
          <a:p>
            <a:pPr algn="ctr"/>
            <a:r>
              <a:rPr lang="ru-RU" sz="8600" dirty="0" smtClean="0"/>
              <a:t>Преподавание предмета окружающий мир при реализации ускоренного обучения в начальном общем образовании</a:t>
            </a:r>
          </a:p>
          <a:p>
            <a:pPr algn="ctr"/>
            <a:r>
              <a:rPr lang="ru-RU" sz="8600" b="1" dirty="0" smtClean="0">
                <a:solidFill>
                  <a:srgbClr val="1D3152"/>
                </a:solidFill>
              </a:rPr>
              <a:t>Особенности изучения окружающего мира во 2 классе ЭНШ</a:t>
            </a:r>
            <a:endParaRPr sz="8600" b="1" dirty="0">
              <a:solidFill>
                <a:srgbClr val="1D3152"/>
              </a:solidFill>
            </a:endParaRPr>
          </a:p>
        </p:txBody>
      </p:sp>
      <p:sp>
        <p:nvSpPr>
          <p:cNvPr id="9" name="Shape 50">
            <a:extLst>
              <a:ext uri="{FF2B5EF4-FFF2-40B4-BE49-F238E27FC236}">
                <a16:creationId xmlns="" xmlns:a16="http://schemas.microsoft.com/office/drawing/2014/main" id="{4D486BDC-03EA-4299-9E76-0E8CDBBE17B8}"/>
              </a:ext>
            </a:extLst>
          </p:cNvPr>
          <p:cNvSpPr/>
          <p:nvPr/>
        </p:nvSpPr>
        <p:spPr>
          <a:xfrm>
            <a:off x="7090913" y="4093444"/>
            <a:ext cx="3743865" cy="840230"/>
          </a:xfrm>
          <a:prstGeom prst="rect">
            <a:avLst/>
          </a:prstGeom>
          <a:ln w="12700">
            <a:solidFill>
              <a:srgbClr val="00B0F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/>
            </a:lvl1pPr>
          </a:lstStyle>
          <a:p>
            <a:pPr lvl="0" algn="just">
              <a:defRPr sz="1800"/>
            </a:pPr>
            <a:r>
              <a:rPr lang="ru-RU" dirty="0">
                <a:solidFill>
                  <a:srgbClr val="1D3152"/>
                </a:solidFill>
                <a:latin typeface="Calibri"/>
                <a:ea typeface="Calibri"/>
                <a:cs typeface="Calibri"/>
                <a:sym typeface="Calibri"/>
              </a:rPr>
              <a:t>Мошнина Р.Ш., зав.кафедры общеобразовательных </a:t>
            </a:r>
            <a:r>
              <a:rPr lang="ru-RU" dirty="0" smtClean="0">
                <a:solidFill>
                  <a:srgbClr val="1D3152"/>
                </a:solidFill>
                <a:latin typeface="Calibri"/>
                <a:ea typeface="Calibri"/>
                <a:cs typeface="Calibri"/>
                <a:sym typeface="Calibri"/>
              </a:rPr>
              <a:t>дисциплин, </a:t>
            </a:r>
            <a:r>
              <a:rPr lang="ru-RU" dirty="0" err="1">
                <a:solidFill>
                  <a:srgbClr val="1D3152"/>
                </a:solidFill>
                <a:latin typeface="Calibri"/>
                <a:ea typeface="Calibri"/>
                <a:cs typeface="Calibri"/>
                <a:sym typeface="Calibri"/>
              </a:rPr>
              <a:t>к.п.н</a:t>
            </a:r>
            <a:r>
              <a:rPr lang="ru-RU" dirty="0">
                <a:solidFill>
                  <a:srgbClr val="1D3152"/>
                </a:solidFill>
                <a:latin typeface="Calibri"/>
                <a:ea typeface="Calibri"/>
                <a:cs typeface="Calibri"/>
                <a:sym typeface="Calibri"/>
              </a:rPr>
              <a:t>, профессор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2714" t="22857" r="22500" b="10222"/>
          <a:stretch>
            <a:fillRect/>
          </a:stretch>
        </p:blipFill>
        <p:spPr bwMode="auto">
          <a:xfrm>
            <a:off x="48785" y="0"/>
            <a:ext cx="12324052" cy="672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1611" y="2795451"/>
            <a:ext cx="5830389" cy="1750423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К концу обучения во 2 классе обучающийся научится: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- находить </a:t>
            </a:r>
            <a:r>
              <a:rPr lang="ru-RU" sz="2000" dirty="0" smtClean="0">
                <a:solidFill>
                  <a:srgbClr val="FF0000"/>
                </a:solidFill>
              </a:rPr>
              <a:t>Россию на карте мира, на карте России – Москву, свой регион и его главный город;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- узнавать </a:t>
            </a:r>
            <a:r>
              <a:rPr lang="ru-RU" sz="2000" dirty="0" smtClean="0">
                <a:solidFill>
                  <a:srgbClr val="FF0000"/>
                </a:solidFill>
              </a:rPr>
              <a:t>государственную символику Российской Федерации (гимн, герб, флаг) и своего региона;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- проявлять </a:t>
            </a:r>
            <a:r>
              <a:rPr lang="ru-RU" sz="2000" dirty="0" smtClean="0">
                <a:solidFill>
                  <a:srgbClr val="FF0000"/>
                </a:solidFill>
              </a:rPr>
              <a:t>уважение к семейным ценностям и традициям, традициям своего народа и других народов, государственным символам России;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- соблюдать </a:t>
            </a:r>
            <a:r>
              <a:rPr lang="ru-RU" sz="2000" dirty="0" smtClean="0">
                <a:solidFill>
                  <a:srgbClr val="FF0000"/>
                </a:solidFill>
              </a:rPr>
              <a:t>правила нравственного поведения в социуме и на природе;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6868" y="365760"/>
            <a:ext cx="603068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</a:pPr>
            <a:r>
              <a:rPr lang="ru-RU" sz="28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Окружающий </a:t>
            </a:r>
            <a:r>
              <a:rPr lang="ru-RU" sz="28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мир» А.А.Плешаков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пособие для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1 года обучения рассчитана  на детей, которые  имеют высокий уровень параметров дошкольной зрелости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освоение содержания первого года обучения проходит на основе систематизации и обобщения полученных знаний и умений в дошкольный период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содержание  учебного материала первого  года обучения – это компиляция содержания 1 и 2 класса (1-4) с учетом сезонности и дидактической значимости для последующего освоения содержания курса  «Окружающий  мир»</a:t>
            </a:r>
            <a:endParaRPr lang="ru-RU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20" y="1028178"/>
            <a:ext cx="4008753" cy="535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8071" t="31492" r="36500" b="29270"/>
          <a:stretch>
            <a:fillRect/>
          </a:stretch>
        </p:blipFill>
        <p:spPr bwMode="auto">
          <a:xfrm>
            <a:off x="770708" y="209006"/>
            <a:ext cx="9490991" cy="4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21310" t="37873" r="40762" b="23905"/>
          <a:stretch>
            <a:fillRect/>
          </a:stretch>
        </p:blipFill>
        <p:spPr bwMode="auto">
          <a:xfrm>
            <a:off x="1214846" y="1105496"/>
            <a:ext cx="9849394" cy="5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01337" y="212414"/>
            <a:ext cx="10528662" cy="830993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4472C4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Тематическое планирование в учебном пособии «Окружающий мир»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для первого года обучения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7714" t="30984" r="37214" b="28762"/>
          <a:stretch>
            <a:fillRect/>
          </a:stretch>
        </p:blipFill>
        <p:spPr bwMode="auto">
          <a:xfrm>
            <a:off x="0" y="0"/>
            <a:ext cx="10322830" cy="56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7357" t="30349" r="35857" b="25460"/>
          <a:stretch>
            <a:fillRect/>
          </a:stretch>
        </p:blipFill>
        <p:spPr bwMode="auto">
          <a:xfrm>
            <a:off x="-1" y="1"/>
            <a:ext cx="129080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7286" t="30603" r="36214" b="23048"/>
          <a:stretch>
            <a:fillRect/>
          </a:stretch>
        </p:blipFill>
        <p:spPr bwMode="auto">
          <a:xfrm>
            <a:off x="0" y="22241"/>
            <a:ext cx="12192000" cy="683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7595" t="30762" r="36762" b="25175"/>
          <a:stretch>
            <a:fillRect/>
          </a:stretch>
        </p:blipFill>
        <p:spPr bwMode="auto">
          <a:xfrm>
            <a:off x="0" y="0"/>
            <a:ext cx="12027616" cy="6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Вкладка «Каталог»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2413" y="1282396"/>
            <a:ext cx="9529441" cy="5472352"/>
          </a:xfrm>
          <a:prstGeom prst="rect">
            <a:avLst/>
          </a:prstGeom>
        </p:spPr>
      </p:pic>
      <p:sp>
        <p:nvSpPr>
          <p:cNvPr id="5" name="Стрелка углом вверх 4"/>
          <p:cNvSpPr/>
          <p:nvPr/>
        </p:nvSpPr>
        <p:spPr>
          <a:xfrm flipV="1">
            <a:off x="5361708" y="942822"/>
            <a:ext cx="2895599" cy="747866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734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Вкладка </a:t>
            </a:r>
            <a:r>
              <a:rPr lang="ru-RU" dirty="0" smtClean="0"/>
              <a:t>«Посмотреть всё»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341" y="1213304"/>
            <a:ext cx="11197318" cy="512722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66800" y="5957455"/>
            <a:ext cx="2092036" cy="63730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956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679383" y="515293"/>
            <a:ext cx="4695699" cy="40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600" b="1">
                <a:solidFill>
                  <a:srgbClr val="1D315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lnSpc>
                <a:spcPct val="85000"/>
              </a:lnSpc>
              <a:defRPr/>
            </a:pPr>
            <a:r>
              <a:rPr lang="ru-RU" sz="2400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Нормативные документы </a:t>
            </a:r>
            <a:endParaRPr lang="ru-RU" sz="2400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sp>
        <p:nvSpPr>
          <p:cNvPr id="57" name="Shape 57"/>
          <p:cNvSpPr/>
          <p:nvPr/>
        </p:nvSpPr>
        <p:spPr>
          <a:xfrm>
            <a:off x="532426" y="1316038"/>
            <a:ext cx="10267846" cy="335783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2000" dirty="0" smtClean="0"/>
              <a:t>Ускоренная образовательная программа начального общего образования </a:t>
            </a:r>
            <a:r>
              <a:rPr lang="ru-RU" sz="2000" dirty="0" smtClean="0"/>
              <a:t>разрабатывается </a:t>
            </a:r>
            <a:r>
              <a:rPr lang="ru-RU" sz="2000" dirty="0" smtClean="0"/>
              <a:t>в соответствии с требованиями действующего законодательства в Российской Федерации в сфере образования: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Федеральным </a:t>
            </a:r>
            <a:r>
              <a:rPr lang="ru-RU" sz="2000" dirty="0" smtClean="0"/>
              <a:t>законом от 29.12.2012 №273 – ФЗ «Об образовании в Российской Федерации»;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Приказом </a:t>
            </a:r>
            <a:r>
              <a:rPr lang="ru-RU" sz="2000" dirty="0" smtClean="0"/>
              <a:t>Министерства просвещения Российской Федерации от 31.05.2021 № 286 «Об утверждении федерального государственного образовательного стандарта начального общего образования</a:t>
            </a:r>
            <a:r>
              <a:rPr lang="ru-RU" sz="2000" dirty="0" smtClean="0"/>
              <a:t>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Федеральной рабочей программой начального общего образования «Окружающий мир»</a:t>
            </a:r>
            <a:endParaRPr lang="ru-RU" sz="2400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304893" y="4518136"/>
            <a:ext cx="2278055" cy="1761013"/>
            <a:chOff x="204" y="985"/>
            <a:chExt cx="1335" cy="1032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4" y="985"/>
              <a:ext cx="1335" cy="1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204" y="985"/>
              <a:ext cx="1293" cy="1040"/>
              <a:chOff x="204" y="985"/>
              <a:chExt cx="1293" cy="1040"/>
            </a:xfrm>
          </p:grpSpPr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919" y="1437"/>
                <a:ext cx="123" cy="365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3"/>
                  </a:cxn>
                  <a:cxn ang="0">
                    <a:pos x="463" y="1576"/>
                  </a:cxn>
                  <a:cxn ang="0">
                    <a:pos x="463" y="1576"/>
                  </a:cxn>
                  <a:cxn ang="0">
                    <a:pos x="190" y="1576"/>
                  </a:cxn>
                  <a:cxn ang="0">
                    <a:pos x="0" y="1576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3">
                    <a:moveTo>
                      <a:pt x="533" y="37"/>
                    </a:moveTo>
                    <a:lnTo>
                      <a:pt x="533" y="1583"/>
                    </a:lnTo>
                    <a:cubicBezTo>
                      <a:pt x="511" y="1579"/>
                      <a:pt x="487" y="1576"/>
                      <a:pt x="463" y="1576"/>
                    </a:cubicBezTo>
                    <a:lnTo>
                      <a:pt x="463" y="1576"/>
                    </a:lnTo>
                    <a:lnTo>
                      <a:pt x="190" y="1576"/>
                    </a:lnTo>
                    <a:lnTo>
                      <a:pt x="0" y="1576"/>
                    </a:lnTo>
                    <a:lnTo>
                      <a:pt x="0" y="37"/>
                    </a:lnTo>
                    <a:cubicBezTo>
                      <a:pt x="0" y="16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6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1042" y="1437"/>
                <a:ext cx="123" cy="421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84"/>
                  </a:cxn>
                  <a:cxn ang="0">
                    <a:pos x="368" y="1675"/>
                  </a:cxn>
                  <a:cxn ang="0">
                    <a:pos x="368" y="1675"/>
                  </a:cxn>
                  <a:cxn ang="0">
                    <a:pos x="280" y="1828"/>
                  </a:cxn>
                  <a:cxn ang="0">
                    <a:pos x="257" y="1828"/>
                  </a:cxn>
                  <a:cxn ang="0">
                    <a:pos x="169" y="1675"/>
                  </a:cxn>
                  <a:cxn ang="0">
                    <a:pos x="169" y="1675"/>
                  </a:cxn>
                  <a:cxn ang="0">
                    <a:pos x="0" y="1583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828">
                    <a:moveTo>
                      <a:pt x="533" y="37"/>
                    </a:moveTo>
                    <a:lnTo>
                      <a:pt x="533" y="1584"/>
                    </a:lnTo>
                    <a:cubicBezTo>
                      <a:pt x="469" y="1598"/>
                      <a:pt x="412" y="1631"/>
                      <a:pt x="368" y="1675"/>
                    </a:cubicBezTo>
                    <a:lnTo>
                      <a:pt x="368" y="1675"/>
                    </a:lnTo>
                    <a:cubicBezTo>
                      <a:pt x="326" y="1717"/>
                      <a:pt x="295" y="1770"/>
                      <a:pt x="280" y="1828"/>
                    </a:cubicBezTo>
                    <a:lnTo>
                      <a:pt x="257" y="1828"/>
                    </a:lnTo>
                    <a:cubicBezTo>
                      <a:pt x="242" y="1770"/>
                      <a:pt x="211" y="1717"/>
                      <a:pt x="169" y="1675"/>
                    </a:cubicBezTo>
                    <a:lnTo>
                      <a:pt x="169" y="1675"/>
                    </a:lnTo>
                    <a:cubicBezTo>
                      <a:pt x="124" y="1630"/>
                      <a:pt x="66" y="1597"/>
                      <a:pt x="0" y="1583"/>
                    </a:cubicBezTo>
                    <a:lnTo>
                      <a:pt x="0" y="37"/>
                    </a:lnTo>
                    <a:cubicBezTo>
                      <a:pt x="0" y="16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6"/>
                      <a:pt x="533" y="37"/>
                    </a:cubicBezTo>
                    <a:close/>
                  </a:path>
                </a:pathLst>
              </a:custGeom>
              <a:solidFill>
                <a:srgbClr val="37658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Freeform 7"/>
              <p:cNvSpPr>
                <a:spLocks/>
              </p:cNvSpPr>
              <p:nvPr/>
            </p:nvSpPr>
            <p:spPr bwMode="auto">
              <a:xfrm>
                <a:off x="1165" y="1437"/>
                <a:ext cx="122" cy="365"/>
              </a:xfrm>
              <a:custGeom>
                <a:avLst/>
                <a:gdLst/>
                <a:ahLst/>
                <a:cxnLst>
                  <a:cxn ang="0">
                    <a:pos x="533" y="37"/>
                  </a:cxn>
                  <a:cxn ang="0">
                    <a:pos x="533" y="1576"/>
                  </a:cxn>
                  <a:cxn ang="0">
                    <a:pos x="74" y="1576"/>
                  </a:cxn>
                  <a:cxn ang="0">
                    <a:pos x="74" y="1576"/>
                  </a:cxn>
                  <a:cxn ang="0">
                    <a:pos x="0" y="1584"/>
                  </a:cxn>
                  <a:cxn ang="0">
                    <a:pos x="0" y="37"/>
                  </a:cxn>
                  <a:cxn ang="0">
                    <a:pos x="37" y="0"/>
                  </a:cxn>
                  <a:cxn ang="0">
                    <a:pos x="497" y="0"/>
                  </a:cxn>
                  <a:cxn ang="0">
                    <a:pos x="533" y="37"/>
                  </a:cxn>
                </a:cxnLst>
                <a:rect l="0" t="0" r="r" b="b"/>
                <a:pathLst>
                  <a:path w="533" h="1584">
                    <a:moveTo>
                      <a:pt x="533" y="37"/>
                    </a:moveTo>
                    <a:lnTo>
                      <a:pt x="533" y="1576"/>
                    </a:lnTo>
                    <a:lnTo>
                      <a:pt x="74" y="1576"/>
                    </a:lnTo>
                    <a:lnTo>
                      <a:pt x="74" y="1576"/>
                    </a:lnTo>
                    <a:cubicBezTo>
                      <a:pt x="49" y="1576"/>
                      <a:pt x="24" y="1579"/>
                      <a:pt x="0" y="1584"/>
                    </a:cubicBezTo>
                    <a:lnTo>
                      <a:pt x="0" y="37"/>
                    </a:lnTo>
                    <a:cubicBezTo>
                      <a:pt x="0" y="16"/>
                      <a:pt x="17" y="0"/>
                      <a:pt x="37" y="0"/>
                    </a:cubicBezTo>
                    <a:lnTo>
                      <a:pt x="497" y="0"/>
                    </a:lnTo>
                    <a:cubicBezTo>
                      <a:pt x="517" y="0"/>
                      <a:pt x="533" y="16"/>
                      <a:pt x="533" y="37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Freeform 8"/>
              <p:cNvSpPr>
                <a:spLocks/>
              </p:cNvSpPr>
              <p:nvPr/>
            </p:nvSpPr>
            <p:spPr bwMode="auto">
              <a:xfrm>
                <a:off x="981" y="1437"/>
                <a:ext cx="61" cy="365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3"/>
                  </a:cxn>
                  <a:cxn ang="0">
                    <a:pos x="196" y="1576"/>
                  </a:cxn>
                  <a:cxn ang="0">
                    <a:pos x="19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83">
                    <a:moveTo>
                      <a:pt x="266" y="37"/>
                    </a:moveTo>
                    <a:lnTo>
                      <a:pt x="266" y="1583"/>
                    </a:lnTo>
                    <a:cubicBezTo>
                      <a:pt x="244" y="1579"/>
                      <a:pt x="220" y="1576"/>
                      <a:pt x="196" y="1576"/>
                    </a:cubicBezTo>
                    <a:lnTo>
                      <a:pt x="19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6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9"/>
              <p:cNvSpPr>
                <a:spLocks/>
              </p:cNvSpPr>
              <p:nvPr/>
            </p:nvSpPr>
            <p:spPr bwMode="auto">
              <a:xfrm>
                <a:off x="1103" y="1437"/>
                <a:ext cx="62" cy="421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84"/>
                  </a:cxn>
                  <a:cxn ang="0">
                    <a:pos x="101" y="1675"/>
                  </a:cxn>
                  <a:cxn ang="0">
                    <a:pos x="101" y="1675"/>
                  </a:cxn>
                  <a:cxn ang="0">
                    <a:pos x="13" y="1828"/>
                  </a:cxn>
                  <a:cxn ang="0">
                    <a:pos x="0" y="1828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828">
                    <a:moveTo>
                      <a:pt x="266" y="37"/>
                    </a:moveTo>
                    <a:lnTo>
                      <a:pt x="266" y="1584"/>
                    </a:lnTo>
                    <a:cubicBezTo>
                      <a:pt x="202" y="1598"/>
                      <a:pt x="145" y="1631"/>
                      <a:pt x="101" y="1675"/>
                    </a:cubicBezTo>
                    <a:lnTo>
                      <a:pt x="101" y="1675"/>
                    </a:lnTo>
                    <a:cubicBezTo>
                      <a:pt x="59" y="1717"/>
                      <a:pt x="28" y="1770"/>
                      <a:pt x="13" y="1828"/>
                    </a:cubicBezTo>
                    <a:lnTo>
                      <a:pt x="0" y="1828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6"/>
                      <a:pt x="266" y="37"/>
                    </a:cubicBezTo>
                    <a:close/>
                  </a:path>
                </a:pathLst>
              </a:custGeom>
              <a:solidFill>
                <a:srgbClr val="2C526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10"/>
              <p:cNvSpPr>
                <a:spLocks/>
              </p:cNvSpPr>
              <p:nvPr/>
            </p:nvSpPr>
            <p:spPr bwMode="auto">
              <a:xfrm>
                <a:off x="1226" y="1437"/>
                <a:ext cx="61" cy="363"/>
              </a:xfrm>
              <a:custGeom>
                <a:avLst/>
                <a:gdLst/>
                <a:ahLst/>
                <a:cxnLst>
                  <a:cxn ang="0">
                    <a:pos x="266" y="37"/>
                  </a:cxn>
                  <a:cxn ang="0">
                    <a:pos x="266" y="1576"/>
                  </a:cxn>
                  <a:cxn ang="0">
                    <a:pos x="0" y="1576"/>
                  </a:cxn>
                  <a:cxn ang="0">
                    <a:pos x="0" y="0"/>
                  </a:cxn>
                  <a:cxn ang="0">
                    <a:pos x="230" y="0"/>
                  </a:cxn>
                  <a:cxn ang="0">
                    <a:pos x="266" y="37"/>
                  </a:cxn>
                </a:cxnLst>
                <a:rect l="0" t="0" r="r" b="b"/>
                <a:pathLst>
                  <a:path w="266" h="1576">
                    <a:moveTo>
                      <a:pt x="266" y="37"/>
                    </a:moveTo>
                    <a:lnTo>
                      <a:pt x="266" y="1576"/>
                    </a:lnTo>
                    <a:lnTo>
                      <a:pt x="0" y="1576"/>
                    </a:lnTo>
                    <a:lnTo>
                      <a:pt x="0" y="0"/>
                    </a:lnTo>
                    <a:lnTo>
                      <a:pt x="230" y="0"/>
                    </a:lnTo>
                    <a:cubicBezTo>
                      <a:pt x="250" y="0"/>
                      <a:pt x="266" y="16"/>
                      <a:pt x="266" y="37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Rectangle 11"/>
              <p:cNvSpPr>
                <a:spLocks noChangeArrowheads="1"/>
              </p:cNvSpPr>
              <p:nvPr/>
            </p:nvSpPr>
            <p:spPr bwMode="auto">
              <a:xfrm>
                <a:off x="927" y="1495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Rectangle 12"/>
              <p:cNvSpPr>
                <a:spLocks noChangeArrowheads="1"/>
              </p:cNvSpPr>
              <p:nvPr/>
            </p:nvSpPr>
            <p:spPr bwMode="auto">
              <a:xfrm>
                <a:off x="927" y="1477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Rectangle 13"/>
              <p:cNvSpPr>
                <a:spLocks noChangeArrowheads="1"/>
              </p:cNvSpPr>
              <p:nvPr/>
            </p:nvSpPr>
            <p:spPr bwMode="auto">
              <a:xfrm>
                <a:off x="1050" y="1495"/>
                <a:ext cx="107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14"/>
              <p:cNvSpPr>
                <a:spLocks noChangeArrowheads="1"/>
              </p:cNvSpPr>
              <p:nvPr/>
            </p:nvSpPr>
            <p:spPr bwMode="auto">
              <a:xfrm>
                <a:off x="1050" y="1477"/>
                <a:ext cx="107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15"/>
              <p:cNvSpPr>
                <a:spLocks noChangeArrowheads="1"/>
              </p:cNvSpPr>
              <p:nvPr/>
            </p:nvSpPr>
            <p:spPr bwMode="auto">
              <a:xfrm>
                <a:off x="1172" y="1495"/>
                <a:ext cx="108" cy="49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Rectangle 16"/>
              <p:cNvSpPr>
                <a:spLocks noChangeArrowheads="1"/>
              </p:cNvSpPr>
              <p:nvPr/>
            </p:nvSpPr>
            <p:spPr bwMode="auto">
              <a:xfrm>
                <a:off x="1172" y="1477"/>
                <a:ext cx="108" cy="12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Rectangle 17"/>
              <p:cNvSpPr>
                <a:spLocks noChangeArrowheads="1"/>
              </p:cNvSpPr>
              <p:nvPr/>
            </p:nvSpPr>
            <p:spPr bwMode="auto">
              <a:xfrm>
                <a:off x="981" y="1495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Rectangle 18"/>
              <p:cNvSpPr>
                <a:spLocks noChangeArrowheads="1"/>
              </p:cNvSpPr>
              <p:nvPr/>
            </p:nvSpPr>
            <p:spPr bwMode="auto">
              <a:xfrm>
                <a:off x="981" y="1477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Rectangle 19"/>
              <p:cNvSpPr>
                <a:spLocks noChangeArrowheads="1"/>
              </p:cNvSpPr>
              <p:nvPr/>
            </p:nvSpPr>
            <p:spPr bwMode="auto">
              <a:xfrm>
                <a:off x="1103" y="1495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Rectangle 20"/>
              <p:cNvSpPr>
                <a:spLocks noChangeArrowheads="1"/>
              </p:cNvSpPr>
              <p:nvPr/>
            </p:nvSpPr>
            <p:spPr bwMode="auto">
              <a:xfrm>
                <a:off x="1103" y="1477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Rectangle 21"/>
              <p:cNvSpPr>
                <a:spLocks noChangeArrowheads="1"/>
              </p:cNvSpPr>
              <p:nvPr/>
            </p:nvSpPr>
            <p:spPr bwMode="auto">
              <a:xfrm>
                <a:off x="1226" y="1495"/>
                <a:ext cx="54" cy="49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Rectangle 22"/>
              <p:cNvSpPr>
                <a:spLocks noChangeArrowheads="1"/>
              </p:cNvSpPr>
              <p:nvPr/>
            </p:nvSpPr>
            <p:spPr bwMode="auto">
              <a:xfrm>
                <a:off x="1226" y="1477"/>
                <a:ext cx="54" cy="12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23"/>
              <p:cNvSpPr>
                <a:spLocks noEditPoints="1"/>
              </p:cNvSpPr>
              <p:nvPr/>
            </p:nvSpPr>
            <p:spPr bwMode="auto">
              <a:xfrm>
                <a:off x="1286" y="1432"/>
                <a:ext cx="211" cy="593"/>
              </a:xfrm>
              <a:custGeom>
                <a:avLst/>
                <a:gdLst/>
                <a:ahLst/>
                <a:cxnLst>
                  <a:cxn ang="0">
                    <a:pos x="530" y="33"/>
                  </a:cxn>
                  <a:cxn ang="0">
                    <a:pos x="777" y="1599"/>
                  </a:cxn>
                  <a:cxn ang="0">
                    <a:pos x="237" y="1599"/>
                  </a:cxn>
                  <a:cxn ang="0">
                    <a:pos x="4" y="116"/>
                  </a:cxn>
                  <a:cxn ang="0">
                    <a:pos x="34" y="74"/>
                  </a:cxn>
                  <a:cxn ang="0">
                    <a:pos x="488" y="3"/>
                  </a:cxn>
                  <a:cxn ang="0">
                    <a:pos x="530" y="33"/>
                  </a:cxn>
                  <a:cxn ang="0">
                    <a:pos x="842" y="2012"/>
                  </a:cxn>
                  <a:cxn ang="0">
                    <a:pos x="912" y="2460"/>
                  </a:cxn>
                  <a:cxn ang="0">
                    <a:pos x="882" y="2502"/>
                  </a:cxn>
                  <a:cxn ang="0">
                    <a:pos x="428" y="2573"/>
                  </a:cxn>
                  <a:cxn ang="0">
                    <a:pos x="386" y="2543"/>
                  </a:cxn>
                  <a:cxn ang="0">
                    <a:pos x="302" y="2012"/>
                  </a:cxn>
                  <a:cxn ang="0">
                    <a:pos x="842" y="2012"/>
                  </a:cxn>
                </a:cxnLst>
                <a:rect l="0" t="0" r="r" b="b"/>
                <a:pathLst>
                  <a:path w="915" h="2576">
                    <a:moveTo>
                      <a:pt x="530" y="33"/>
                    </a:moveTo>
                    <a:lnTo>
                      <a:pt x="777" y="1599"/>
                    </a:lnTo>
                    <a:lnTo>
                      <a:pt x="237" y="1599"/>
                    </a:lnTo>
                    <a:lnTo>
                      <a:pt x="4" y="116"/>
                    </a:lnTo>
                    <a:cubicBezTo>
                      <a:pt x="0" y="96"/>
                      <a:pt x="14" y="77"/>
                      <a:pt x="34" y="74"/>
                    </a:cubicBezTo>
                    <a:lnTo>
                      <a:pt x="488" y="3"/>
                    </a:lnTo>
                    <a:cubicBezTo>
                      <a:pt x="508" y="0"/>
                      <a:pt x="527" y="13"/>
                      <a:pt x="530" y="33"/>
                    </a:cubicBezTo>
                    <a:close/>
                    <a:moveTo>
                      <a:pt x="842" y="2012"/>
                    </a:moveTo>
                    <a:lnTo>
                      <a:pt x="912" y="2460"/>
                    </a:lnTo>
                    <a:cubicBezTo>
                      <a:pt x="915" y="2480"/>
                      <a:pt x="902" y="2498"/>
                      <a:pt x="882" y="2502"/>
                    </a:cubicBezTo>
                    <a:lnTo>
                      <a:pt x="428" y="2573"/>
                    </a:lnTo>
                    <a:cubicBezTo>
                      <a:pt x="408" y="2576"/>
                      <a:pt x="389" y="2563"/>
                      <a:pt x="386" y="2543"/>
                    </a:cubicBezTo>
                    <a:lnTo>
                      <a:pt x="302" y="2012"/>
                    </a:lnTo>
                    <a:lnTo>
                      <a:pt x="842" y="2012"/>
                    </a:ln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24"/>
              <p:cNvSpPr>
                <a:spLocks noEditPoints="1"/>
              </p:cNvSpPr>
              <p:nvPr/>
            </p:nvSpPr>
            <p:spPr bwMode="auto">
              <a:xfrm>
                <a:off x="1346" y="1432"/>
                <a:ext cx="151" cy="584"/>
              </a:xfrm>
              <a:custGeom>
                <a:avLst/>
                <a:gdLst/>
                <a:ahLst/>
                <a:cxnLst>
                  <a:cxn ang="0">
                    <a:pos x="269" y="33"/>
                  </a:cxn>
                  <a:cxn ang="0">
                    <a:pos x="516" y="1599"/>
                  </a:cxn>
                  <a:cxn ang="0">
                    <a:pos x="246" y="1599"/>
                  </a:cxn>
                  <a:cxn ang="0">
                    <a:pos x="0" y="38"/>
                  </a:cxn>
                  <a:cxn ang="0">
                    <a:pos x="227" y="3"/>
                  </a:cxn>
                  <a:cxn ang="0">
                    <a:pos x="269" y="33"/>
                  </a:cxn>
                  <a:cxn ang="0">
                    <a:pos x="581" y="2012"/>
                  </a:cxn>
                  <a:cxn ang="0">
                    <a:pos x="651" y="2460"/>
                  </a:cxn>
                  <a:cxn ang="0">
                    <a:pos x="621" y="2502"/>
                  </a:cxn>
                  <a:cxn ang="0">
                    <a:pos x="394" y="2537"/>
                  </a:cxn>
                  <a:cxn ang="0">
                    <a:pos x="311" y="2012"/>
                  </a:cxn>
                  <a:cxn ang="0">
                    <a:pos x="581" y="2012"/>
                  </a:cxn>
                </a:cxnLst>
                <a:rect l="0" t="0" r="r" b="b"/>
                <a:pathLst>
                  <a:path w="654" h="2537">
                    <a:moveTo>
                      <a:pt x="269" y="33"/>
                    </a:moveTo>
                    <a:lnTo>
                      <a:pt x="516" y="1599"/>
                    </a:lnTo>
                    <a:lnTo>
                      <a:pt x="246" y="1599"/>
                    </a:lnTo>
                    <a:lnTo>
                      <a:pt x="0" y="38"/>
                    </a:lnTo>
                    <a:lnTo>
                      <a:pt x="227" y="3"/>
                    </a:lnTo>
                    <a:cubicBezTo>
                      <a:pt x="247" y="0"/>
                      <a:pt x="266" y="13"/>
                      <a:pt x="269" y="33"/>
                    </a:cubicBezTo>
                    <a:close/>
                    <a:moveTo>
                      <a:pt x="581" y="2012"/>
                    </a:moveTo>
                    <a:lnTo>
                      <a:pt x="651" y="2460"/>
                    </a:lnTo>
                    <a:cubicBezTo>
                      <a:pt x="654" y="2480"/>
                      <a:pt x="641" y="2498"/>
                      <a:pt x="621" y="2502"/>
                    </a:cubicBezTo>
                    <a:lnTo>
                      <a:pt x="394" y="2537"/>
                    </a:lnTo>
                    <a:lnTo>
                      <a:pt x="311" y="2012"/>
                    </a:lnTo>
                    <a:lnTo>
                      <a:pt x="581" y="2012"/>
                    </a:ln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25"/>
              <p:cNvSpPr>
                <a:spLocks/>
              </p:cNvSpPr>
              <p:nvPr/>
            </p:nvSpPr>
            <p:spPr bwMode="auto">
              <a:xfrm>
                <a:off x="1369" y="1911"/>
                <a:ext cx="114" cy="65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96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96" h="283">
                    <a:moveTo>
                      <a:pt x="463" y="0"/>
                    </a:moveTo>
                    <a:lnTo>
                      <a:pt x="496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26"/>
              <p:cNvSpPr>
                <a:spLocks/>
              </p:cNvSpPr>
              <p:nvPr/>
            </p:nvSpPr>
            <p:spPr bwMode="auto">
              <a:xfrm>
                <a:off x="1302" y="1489"/>
                <a:ext cx="114" cy="66"/>
              </a:xfrm>
              <a:custGeom>
                <a:avLst/>
                <a:gdLst/>
                <a:ahLst/>
                <a:cxnLst>
                  <a:cxn ang="0">
                    <a:pos x="462" y="0"/>
                  </a:cxn>
                  <a:cxn ang="0">
                    <a:pos x="495" y="210"/>
                  </a:cxn>
                  <a:cxn ang="0">
                    <a:pos x="33" y="283"/>
                  </a:cxn>
                  <a:cxn ang="0">
                    <a:pos x="0" y="73"/>
                  </a:cxn>
                  <a:cxn ang="0">
                    <a:pos x="462" y="0"/>
                  </a:cxn>
                </a:cxnLst>
                <a:rect l="0" t="0" r="r" b="b"/>
                <a:pathLst>
                  <a:path w="495" h="283">
                    <a:moveTo>
                      <a:pt x="462" y="0"/>
                    </a:moveTo>
                    <a:lnTo>
                      <a:pt x="495" y="210"/>
                    </a:lnTo>
                    <a:lnTo>
                      <a:pt x="33" y="283"/>
                    </a:lnTo>
                    <a:lnTo>
                      <a:pt x="0" y="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27"/>
              <p:cNvSpPr>
                <a:spLocks/>
              </p:cNvSpPr>
              <p:nvPr/>
            </p:nvSpPr>
            <p:spPr bwMode="auto">
              <a:xfrm>
                <a:off x="1366" y="1895"/>
                <a:ext cx="108" cy="27"/>
              </a:xfrm>
              <a:custGeom>
                <a:avLst/>
                <a:gdLst/>
                <a:ahLst/>
                <a:cxnLst>
                  <a:cxn ang="0">
                    <a:pos x="464" y="0"/>
                  </a:cxn>
                  <a:cxn ang="0">
                    <a:pos x="471" y="42"/>
                  </a:cxn>
                  <a:cxn ang="0">
                    <a:pos x="8" y="115"/>
                  </a:cxn>
                  <a:cxn ang="0">
                    <a:pos x="0" y="64"/>
                  </a:cxn>
                  <a:cxn ang="0">
                    <a:pos x="407" y="0"/>
                  </a:cxn>
                  <a:cxn ang="0">
                    <a:pos x="464" y="0"/>
                  </a:cxn>
                </a:cxnLst>
                <a:rect l="0" t="0" r="r" b="b"/>
                <a:pathLst>
                  <a:path w="471" h="115">
                    <a:moveTo>
                      <a:pt x="464" y="0"/>
                    </a:moveTo>
                    <a:lnTo>
                      <a:pt x="471" y="42"/>
                    </a:lnTo>
                    <a:lnTo>
                      <a:pt x="8" y="115"/>
                    </a:lnTo>
                    <a:lnTo>
                      <a:pt x="0" y="64"/>
                    </a:lnTo>
                    <a:lnTo>
                      <a:pt x="407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28"/>
              <p:cNvSpPr>
                <a:spLocks/>
              </p:cNvSpPr>
              <p:nvPr/>
            </p:nvSpPr>
            <p:spPr bwMode="auto">
              <a:xfrm>
                <a:off x="1299" y="1471"/>
                <a:ext cx="109" cy="29"/>
              </a:xfrm>
              <a:custGeom>
                <a:avLst/>
                <a:gdLst/>
                <a:ahLst/>
                <a:cxnLst>
                  <a:cxn ang="0">
                    <a:pos x="463" y="0"/>
                  </a:cxn>
                  <a:cxn ang="0">
                    <a:pos x="471" y="51"/>
                  </a:cxn>
                  <a:cxn ang="0">
                    <a:pos x="8" y="123"/>
                  </a:cxn>
                  <a:cxn ang="0">
                    <a:pos x="0" y="73"/>
                  </a:cxn>
                  <a:cxn ang="0">
                    <a:pos x="463" y="0"/>
                  </a:cxn>
                </a:cxnLst>
                <a:rect l="0" t="0" r="r" b="b"/>
                <a:pathLst>
                  <a:path w="471" h="123">
                    <a:moveTo>
                      <a:pt x="463" y="0"/>
                    </a:moveTo>
                    <a:lnTo>
                      <a:pt x="471" y="51"/>
                    </a:lnTo>
                    <a:lnTo>
                      <a:pt x="8" y="123"/>
                    </a:lnTo>
                    <a:lnTo>
                      <a:pt x="0" y="73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FFEA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29"/>
              <p:cNvSpPr>
                <a:spLocks/>
              </p:cNvSpPr>
              <p:nvPr/>
            </p:nvSpPr>
            <p:spPr bwMode="auto">
              <a:xfrm>
                <a:off x="1422" y="1911"/>
                <a:ext cx="61" cy="57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7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30"/>
              <p:cNvSpPr>
                <a:spLocks/>
              </p:cNvSpPr>
              <p:nvPr/>
            </p:nvSpPr>
            <p:spPr bwMode="auto">
              <a:xfrm>
                <a:off x="1355" y="1489"/>
                <a:ext cx="61" cy="57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64" y="210"/>
                  </a:cxn>
                  <a:cxn ang="0">
                    <a:pos x="33" y="246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64" h="246">
                    <a:moveTo>
                      <a:pt x="231" y="0"/>
                    </a:moveTo>
                    <a:lnTo>
                      <a:pt x="264" y="210"/>
                    </a:lnTo>
                    <a:lnTo>
                      <a:pt x="33" y="246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2AE3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31"/>
              <p:cNvSpPr>
                <a:spLocks/>
              </p:cNvSpPr>
              <p:nvPr/>
            </p:nvSpPr>
            <p:spPr bwMode="auto">
              <a:xfrm>
                <a:off x="1419" y="1895"/>
                <a:ext cx="55" cy="18"/>
              </a:xfrm>
              <a:custGeom>
                <a:avLst/>
                <a:gdLst/>
                <a:ahLst/>
                <a:cxnLst>
                  <a:cxn ang="0">
                    <a:pos x="233" y="0"/>
                  </a:cxn>
                  <a:cxn ang="0">
                    <a:pos x="240" y="42"/>
                  </a:cxn>
                  <a:cxn ang="0">
                    <a:pos x="8" y="78"/>
                  </a:cxn>
                  <a:cxn ang="0">
                    <a:pos x="0" y="28"/>
                  </a:cxn>
                  <a:cxn ang="0">
                    <a:pos x="176" y="0"/>
                  </a:cxn>
                  <a:cxn ang="0">
                    <a:pos x="233" y="0"/>
                  </a:cxn>
                </a:cxnLst>
                <a:rect l="0" t="0" r="r" b="b"/>
                <a:pathLst>
                  <a:path w="240" h="78">
                    <a:moveTo>
                      <a:pt x="233" y="0"/>
                    </a:moveTo>
                    <a:lnTo>
                      <a:pt x="240" y="42"/>
                    </a:lnTo>
                    <a:lnTo>
                      <a:pt x="8" y="78"/>
                    </a:lnTo>
                    <a:lnTo>
                      <a:pt x="0" y="28"/>
                    </a:lnTo>
                    <a:lnTo>
                      <a:pt x="176" y="0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32"/>
              <p:cNvSpPr>
                <a:spLocks/>
              </p:cNvSpPr>
              <p:nvPr/>
            </p:nvSpPr>
            <p:spPr bwMode="auto">
              <a:xfrm>
                <a:off x="1353" y="1471"/>
                <a:ext cx="55" cy="21"/>
              </a:xfrm>
              <a:custGeom>
                <a:avLst/>
                <a:gdLst/>
                <a:ahLst/>
                <a:cxnLst>
                  <a:cxn ang="0">
                    <a:pos x="231" y="0"/>
                  </a:cxn>
                  <a:cxn ang="0">
                    <a:pos x="239" y="51"/>
                  </a:cxn>
                  <a:cxn ang="0">
                    <a:pos x="8" y="87"/>
                  </a:cxn>
                  <a:cxn ang="0">
                    <a:pos x="0" y="36"/>
                  </a:cxn>
                  <a:cxn ang="0">
                    <a:pos x="231" y="0"/>
                  </a:cxn>
                </a:cxnLst>
                <a:rect l="0" t="0" r="r" b="b"/>
                <a:pathLst>
                  <a:path w="239" h="87">
                    <a:moveTo>
                      <a:pt x="231" y="0"/>
                    </a:moveTo>
                    <a:lnTo>
                      <a:pt x="239" y="51"/>
                    </a:lnTo>
                    <a:lnTo>
                      <a:pt x="8" y="87"/>
                    </a:lnTo>
                    <a:lnTo>
                      <a:pt x="0" y="36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FFD07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33"/>
              <p:cNvSpPr>
                <a:spLocks noChangeArrowheads="1"/>
              </p:cNvSpPr>
              <p:nvPr/>
            </p:nvSpPr>
            <p:spPr bwMode="auto">
              <a:xfrm>
                <a:off x="1226" y="1608"/>
                <a:ext cx="30" cy="192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34"/>
              <p:cNvSpPr>
                <a:spLocks noChangeArrowheads="1"/>
              </p:cNvSpPr>
              <p:nvPr/>
            </p:nvSpPr>
            <p:spPr bwMode="auto">
              <a:xfrm>
                <a:off x="1196" y="1608"/>
                <a:ext cx="30" cy="192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35"/>
              <p:cNvSpPr>
                <a:spLocks/>
              </p:cNvSpPr>
              <p:nvPr/>
            </p:nvSpPr>
            <p:spPr bwMode="auto">
              <a:xfrm>
                <a:off x="405" y="999"/>
                <a:ext cx="188" cy="8"/>
              </a:xfrm>
              <a:custGeom>
                <a:avLst/>
                <a:gdLst/>
                <a:ahLst/>
                <a:cxnLst>
                  <a:cxn ang="0">
                    <a:pos x="818" y="0"/>
                  </a:cxn>
                  <a:cxn ang="0">
                    <a:pos x="0" y="0"/>
                  </a:cxn>
                  <a:cxn ang="0">
                    <a:pos x="14" y="35"/>
                  </a:cxn>
                  <a:cxn ang="0">
                    <a:pos x="818" y="35"/>
                  </a:cxn>
                  <a:cxn ang="0">
                    <a:pos x="818" y="0"/>
                  </a:cxn>
                </a:cxnLst>
                <a:rect l="0" t="0" r="r" b="b"/>
                <a:pathLst>
                  <a:path w="818" h="35">
                    <a:moveTo>
                      <a:pt x="818" y="0"/>
                    </a:moveTo>
                    <a:lnTo>
                      <a:pt x="0" y="0"/>
                    </a:lnTo>
                    <a:cubicBezTo>
                      <a:pt x="5" y="11"/>
                      <a:pt x="10" y="23"/>
                      <a:pt x="14" y="35"/>
                    </a:cubicBezTo>
                    <a:lnTo>
                      <a:pt x="818" y="35"/>
                    </a:lnTo>
                    <a:lnTo>
                      <a:pt x="818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36"/>
              <p:cNvSpPr>
                <a:spLocks/>
              </p:cNvSpPr>
              <p:nvPr/>
            </p:nvSpPr>
            <p:spPr bwMode="auto">
              <a:xfrm>
                <a:off x="410" y="1015"/>
                <a:ext cx="183" cy="8"/>
              </a:xfrm>
              <a:custGeom>
                <a:avLst/>
                <a:gdLst/>
                <a:ahLst/>
                <a:cxnLst>
                  <a:cxn ang="0">
                    <a:pos x="795" y="0"/>
                  </a:cxn>
                  <a:cxn ang="0">
                    <a:pos x="0" y="0"/>
                  </a:cxn>
                  <a:cxn ang="0">
                    <a:pos x="6" y="34"/>
                  </a:cxn>
                  <a:cxn ang="0">
                    <a:pos x="795" y="34"/>
                  </a:cxn>
                  <a:cxn ang="0">
                    <a:pos x="795" y="0"/>
                  </a:cxn>
                </a:cxnLst>
                <a:rect l="0" t="0" r="r" b="b"/>
                <a:pathLst>
                  <a:path w="795" h="34">
                    <a:moveTo>
                      <a:pt x="795" y="0"/>
                    </a:moveTo>
                    <a:lnTo>
                      <a:pt x="0" y="0"/>
                    </a:lnTo>
                    <a:cubicBezTo>
                      <a:pt x="2" y="11"/>
                      <a:pt x="4" y="22"/>
                      <a:pt x="6" y="34"/>
                    </a:cubicBezTo>
                    <a:lnTo>
                      <a:pt x="795" y="34"/>
                    </a:lnTo>
                    <a:lnTo>
                      <a:pt x="795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37"/>
              <p:cNvSpPr>
                <a:spLocks/>
              </p:cNvSpPr>
              <p:nvPr/>
            </p:nvSpPr>
            <p:spPr bwMode="auto">
              <a:xfrm>
                <a:off x="412" y="1031"/>
                <a:ext cx="181" cy="8"/>
              </a:xfrm>
              <a:custGeom>
                <a:avLst/>
                <a:gdLst/>
                <a:ahLst/>
                <a:cxnLst>
                  <a:cxn ang="0">
                    <a:pos x="785" y="0"/>
                  </a:cxn>
                  <a:cxn ang="0">
                    <a:pos x="0" y="0"/>
                  </a:cxn>
                  <a:cxn ang="0">
                    <a:pos x="3" y="35"/>
                  </a:cxn>
                  <a:cxn ang="0">
                    <a:pos x="785" y="35"/>
                  </a:cxn>
                  <a:cxn ang="0">
                    <a:pos x="785" y="0"/>
                  </a:cxn>
                </a:cxnLst>
                <a:rect l="0" t="0" r="r" b="b"/>
                <a:pathLst>
                  <a:path w="785" h="35">
                    <a:moveTo>
                      <a:pt x="785" y="0"/>
                    </a:moveTo>
                    <a:lnTo>
                      <a:pt x="0" y="0"/>
                    </a:lnTo>
                    <a:cubicBezTo>
                      <a:pt x="1" y="11"/>
                      <a:pt x="2" y="23"/>
                      <a:pt x="3" y="35"/>
                    </a:cubicBezTo>
                    <a:lnTo>
                      <a:pt x="785" y="35"/>
                    </a:lnTo>
                    <a:lnTo>
                      <a:pt x="785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38"/>
              <p:cNvSpPr>
                <a:spLocks/>
              </p:cNvSpPr>
              <p:nvPr/>
            </p:nvSpPr>
            <p:spPr bwMode="auto">
              <a:xfrm>
                <a:off x="413" y="1046"/>
                <a:ext cx="180" cy="8"/>
              </a:xfrm>
              <a:custGeom>
                <a:avLst/>
                <a:gdLst/>
                <a:ahLst/>
                <a:cxnLst>
                  <a:cxn ang="0">
                    <a:pos x="782" y="0"/>
                  </a:cxn>
                  <a:cxn ang="0">
                    <a:pos x="1" y="0"/>
                  </a:cxn>
                  <a:cxn ang="0">
                    <a:pos x="1" y="12"/>
                  </a:cxn>
                  <a:cxn ang="0">
                    <a:pos x="0" y="35"/>
                  </a:cxn>
                  <a:cxn ang="0">
                    <a:pos x="782" y="35"/>
                  </a:cxn>
                  <a:cxn ang="0">
                    <a:pos x="782" y="0"/>
                  </a:cxn>
                </a:cxnLst>
                <a:rect l="0" t="0" r="r" b="b"/>
                <a:pathLst>
                  <a:path w="782" h="35">
                    <a:moveTo>
                      <a:pt x="782" y="0"/>
                    </a:moveTo>
                    <a:lnTo>
                      <a:pt x="1" y="0"/>
                    </a:lnTo>
                    <a:cubicBezTo>
                      <a:pt x="1" y="4"/>
                      <a:pt x="1" y="8"/>
                      <a:pt x="1" y="12"/>
                    </a:cubicBezTo>
                    <a:cubicBezTo>
                      <a:pt x="1" y="19"/>
                      <a:pt x="1" y="27"/>
                      <a:pt x="0" y="35"/>
                    </a:cubicBezTo>
                    <a:lnTo>
                      <a:pt x="782" y="35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39"/>
              <p:cNvSpPr>
                <a:spLocks/>
              </p:cNvSpPr>
              <p:nvPr/>
            </p:nvSpPr>
            <p:spPr bwMode="auto">
              <a:xfrm>
                <a:off x="412" y="1062"/>
                <a:ext cx="181" cy="8"/>
              </a:xfrm>
              <a:custGeom>
                <a:avLst/>
                <a:gdLst/>
                <a:ahLst/>
                <a:cxnLst>
                  <a:cxn ang="0">
                    <a:pos x="786" y="0"/>
                  </a:cxn>
                  <a:cxn ang="0">
                    <a:pos x="3" y="0"/>
                  </a:cxn>
                  <a:cxn ang="0">
                    <a:pos x="0" y="35"/>
                  </a:cxn>
                  <a:cxn ang="0">
                    <a:pos x="786" y="35"/>
                  </a:cxn>
                  <a:cxn ang="0">
                    <a:pos x="786" y="0"/>
                  </a:cxn>
                </a:cxnLst>
                <a:rect l="0" t="0" r="r" b="b"/>
                <a:pathLst>
                  <a:path w="786" h="35">
                    <a:moveTo>
                      <a:pt x="786" y="0"/>
                    </a:moveTo>
                    <a:lnTo>
                      <a:pt x="3" y="0"/>
                    </a:lnTo>
                    <a:cubicBezTo>
                      <a:pt x="2" y="12"/>
                      <a:pt x="1" y="24"/>
                      <a:pt x="0" y="35"/>
                    </a:cubicBezTo>
                    <a:lnTo>
                      <a:pt x="786" y="35"/>
                    </a:lnTo>
                    <a:lnTo>
                      <a:pt x="786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40"/>
              <p:cNvSpPr>
                <a:spLocks/>
              </p:cNvSpPr>
              <p:nvPr/>
            </p:nvSpPr>
            <p:spPr bwMode="auto">
              <a:xfrm>
                <a:off x="409" y="1078"/>
                <a:ext cx="184" cy="8"/>
              </a:xfrm>
              <a:custGeom>
                <a:avLst/>
                <a:gdLst/>
                <a:ahLst/>
                <a:cxnLst>
                  <a:cxn ang="0">
                    <a:pos x="798" y="0"/>
                  </a:cxn>
                  <a:cxn ang="0">
                    <a:pos x="7" y="0"/>
                  </a:cxn>
                  <a:cxn ang="0">
                    <a:pos x="0" y="34"/>
                  </a:cxn>
                  <a:cxn ang="0">
                    <a:pos x="798" y="34"/>
                  </a:cxn>
                  <a:cxn ang="0">
                    <a:pos x="798" y="0"/>
                  </a:cxn>
                </a:cxnLst>
                <a:rect l="0" t="0" r="r" b="b"/>
                <a:pathLst>
                  <a:path w="798" h="34">
                    <a:moveTo>
                      <a:pt x="798" y="0"/>
                    </a:moveTo>
                    <a:lnTo>
                      <a:pt x="7" y="0"/>
                    </a:lnTo>
                    <a:cubicBezTo>
                      <a:pt x="5" y="12"/>
                      <a:pt x="3" y="23"/>
                      <a:pt x="0" y="34"/>
                    </a:cubicBezTo>
                    <a:lnTo>
                      <a:pt x="798" y="34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E7F1F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41"/>
              <p:cNvSpPr>
                <a:spLocks/>
              </p:cNvSpPr>
              <p:nvPr/>
            </p:nvSpPr>
            <p:spPr bwMode="auto">
              <a:xfrm>
                <a:off x="408" y="1007"/>
                <a:ext cx="185" cy="8"/>
              </a:xfrm>
              <a:custGeom>
                <a:avLst/>
                <a:gdLst/>
                <a:ahLst/>
                <a:cxnLst>
                  <a:cxn ang="0">
                    <a:pos x="804" y="0"/>
                  </a:cxn>
                  <a:cxn ang="0">
                    <a:pos x="0" y="0"/>
                  </a:cxn>
                  <a:cxn ang="0">
                    <a:pos x="9" y="35"/>
                  </a:cxn>
                  <a:cxn ang="0">
                    <a:pos x="804" y="35"/>
                  </a:cxn>
                  <a:cxn ang="0">
                    <a:pos x="804" y="0"/>
                  </a:cxn>
                </a:cxnLst>
                <a:rect l="0" t="0" r="r" b="b"/>
                <a:pathLst>
                  <a:path w="804" h="35">
                    <a:moveTo>
                      <a:pt x="804" y="0"/>
                    </a:moveTo>
                    <a:lnTo>
                      <a:pt x="0" y="0"/>
                    </a:lnTo>
                    <a:cubicBezTo>
                      <a:pt x="3" y="11"/>
                      <a:pt x="6" y="23"/>
                      <a:pt x="9" y="35"/>
                    </a:cubicBezTo>
                    <a:lnTo>
                      <a:pt x="804" y="35"/>
                    </a:lnTo>
                    <a:lnTo>
                      <a:pt x="804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42"/>
              <p:cNvSpPr>
                <a:spLocks/>
              </p:cNvSpPr>
              <p:nvPr/>
            </p:nvSpPr>
            <p:spPr bwMode="auto">
              <a:xfrm>
                <a:off x="412" y="1023"/>
                <a:ext cx="181" cy="8"/>
              </a:xfrm>
              <a:custGeom>
                <a:avLst/>
                <a:gdLst/>
                <a:ahLst/>
                <a:cxnLst>
                  <a:cxn ang="0">
                    <a:pos x="789" y="0"/>
                  </a:cxn>
                  <a:cxn ang="0">
                    <a:pos x="0" y="0"/>
                  </a:cxn>
                  <a:cxn ang="0">
                    <a:pos x="1" y="10"/>
                  </a:cxn>
                  <a:cxn ang="0">
                    <a:pos x="4" y="35"/>
                  </a:cxn>
                  <a:cxn ang="0">
                    <a:pos x="789" y="35"/>
                  </a:cxn>
                  <a:cxn ang="0">
                    <a:pos x="789" y="0"/>
                  </a:cxn>
                </a:cxnLst>
                <a:rect l="0" t="0" r="r" b="b"/>
                <a:pathLst>
                  <a:path w="789" h="35">
                    <a:moveTo>
                      <a:pt x="789" y="0"/>
                    </a:moveTo>
                    <a:lnTo>
                      <a:pt x="0" y="0"/>
                    </a:lnTo>
                    <a:cubicBezTo>
                      <a:pt x="0" y="4"/>
                      <a:pt x="1" y="7"/>
                      <a:pt x="1" y="10"/>
                    </a:cubicBezTo>
                    <a:cubicBezTo>
                      <a:pt x="2" y="18"/>
                      <a:pt x="3" y="27"/>
                      <a:pt x="4" y="35"/>
                    </a:cubicBezTo>
                    <a:lnTo>
                      <a:pt x="789" y="35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43"/>
              <p:cNvSpPr>
                <a:spLocks/>
              </p:cNvSpPr>
              <p:nvPr/>
            </p:nvSpPr>
            <p:spPr bwMode="auto">
              <a:xfrm>
                <a:off x="413" y="1039"/>
                <a:ext cx="180" cy="7"/>
              </a:xfrm>
              <a:custGeom>
                <a:avLst/>
                <a:gdLst/>
                <a:ahLst/>
                <a:cxnLst>
                  <a:cxn ang="0">
                    <a:pos x="782" y="0"/>
                  </a:cxn>
                  <a:cxn ang="0">
                    <a:pos x="0" y="0"/>
                  </a:cxn>
                  <a:cxn ang="0">
                    <a:pos x="1" y="34"/>
                  </a:cxn>
                  <a:cxn ang="0">
                    <a:pos x="782" y="34"/>
                  </a:cxn>
                  <a:cxn ang="0">
                    <a:pos x="782" y="0"/>
                  </a:cxn>
                </a:cxnLst>
                <a:rect l="0" t="0" r="r" b="b"/>
                <a:pathLst>
                  <a:path w="782" h="34">
                    <a:moveTo>
                      <a:pt x="782" y="0"/>
                    </a:moveTo>
                    <a:lnTo>
                      <a:pt x="0" y="0"/>
                    </a:lnTo>
                    <a:cubicBezTo>
                      <a:pt x="0" y="11"/>
                      <a:pt x="1" y="23"/>
                      <a:pt x="1" y="34"/>
                    </a:cubicBezTo>
                    <a:lnTo>
                      <a:pt x="782" y="34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" name="Freeform 44"/>
              <p:cNvSpPr>
                <a:spLocks/>
              </p:cNvSpPr>
              <p:nvPr/>
            </p:nvSpPr>
            <p:spPr bwMode="auto">
              <a:xfrm>
                <a:off x="413" y="1054"/>
                <a:ext cx="180" cy="8"/>
              </a:xfrm>
              <a:custGeom>
                <a:avLst/>
                <a:gdLst/>
                <a:ahLst/>
                <a:cxnLst>
                  <a:cxn ang="0">
                    <a:pos x="783" y="0"/>
                  </a:cxn>
                  <a:cxn ang="0">
                    <a:pos x="1" y="0"/>
                  </a:cxn>
                  <a:cxn ang="0">
                    <a:pos x="0" y="34"/>
                  </a:cxn>
                  <a:cxn ang="0">
                    <a:pos x="783" y="34"/>
                  </a:cxn>
                  <a:cxn ang="0">
                    <a:pos x="783" y="0"/>
                  </a:cxn>
                </a:cxnLst>
                <a:rect l="0" t="0" r="r" b="b"/>
                <a:pathLst>
                  <a:path w="783" h="34">
                    <a:moveTo>
                      <a:pt x="783" y="0"/>
                    </a:moveTo>
                    <a:lnTo>
                      <a:pt x="1" y="0"/>
                    </a:lnTo>
                    <a:cubicBezTo>
                      <a:pt x="1" y="11"/>
                      <a:pt x="1" y="23"/>
                      <a:pt x="0" y="34"/>
                    </a:cubicBezTo>
                    <a:lnTo>
                      <a:pt x="783" y="34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45"/>
              <p:cNvSpPr>
                <a:spLocks/>
              </p:cNvSpPr>
              <p:nvPr/>
            </p:nvSpPr>
            <p:spPr bwMode="auto">
              <a:xfrm>
                <a:off x="411" y="1070"/>
                <a:ext cx="182" cy="8"/>
              </a:xfrm>
              <a:custGeom>
                <a:avLst/>
                <a:gdLst/>
                <a:ahLst/>
                <a:cxnLst>
                  <a:cxn ang="0">
                    <a:pos x="791" y="0"/>
                  </a:cxn>
                  <a:cxn ang="0">
                    <a:pos x="5" y="0"/>
                  </a:cxn>
                  <a:cxn ang="0">
                    <a:pos x="3" y="13"/>
                  </a:cxn>
                  <a:cxn ang="0">
                    <a:pos x="0" y="35"/>
                  </a:cxn>
                  <a:cxn ang="0">
                    <a:pos x="791" y="35"/>
                  </a:cxn>
                  <a:cxn ang="0">
                    <a:pos x="791" y="0"/>
                  </a:cxn>
                </a:cxnLst>
                <a:rect l="0" t="0" r="r" b="b"/>
                <a:pathLst>
                  <a:path w="791" h="35">
                    <a:moveTo>
                      <a:pt x="791" y="0"/>
                    </a:moveTo>
                    <a:lnTo>
                      <a:pt x="5" y="0"/>
                    </a:lnTo>
                    <a:cubicBezTo>
                      <a:pt x="4" y="4"/>
                      <a:pt x="4" y="9"/>
                      <a:pt x="3" y="13"/>
                    </a:cubicBezTo>
                    <a:cubicBezTo>
                      <a:pt x="2" y="21"/>
                      <a:pt x="1" y="28"/>
                      <a:pt x="0" y="35"/>
                    </a:cubicBezTo>
                    <a:lnTo>
                      <a:pt x="791" y="35"/>
                    </a:lnTo>
                    <a:lnTo>
                      <a:pt x="791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46"/>
              <p:cNvSpPr>
                <a:spLocks/>
              </p:cNvSpPr>
              <p:nvPr/>
            </p:nvSpPr>
            <p:spPr bwMode="auto">
              <a:xfrm>
                <a:off x="407" y="1086"/>
                <a:ext cx="186" cy="8"/>
              </a:xfrm>
              <a:custGeom>
                <a:avLst/>
                <a:gdLst/>
                <a:ahLst/>
                <a:cxnLst>
                  <a:cxn ang="0">
                    <a:pos x="808" y="0"/>
                  </a:cxn>
                  <a:cxn ang="0">
                    <a:pos x="10" y="0"/>
                  </a:cxn>
                  <a:cxn ang="0">
                    <a:pos x="0" y="35"/>
                  </a:cxn>
                  <a:cxn ang="0">
                    <a:pos x="808" y="35"/>
                  </a:cxn>
                  <a:cxn ang="0">
                    <a:pos x="808" y="0"/>
                  </a:cxn>
                </a:cxnLst>
                <a:rect l="0" t="0" r="r" b="b"/>
                <a:pathLst>
                  <a:path w="808" h="35">
                    <a:moveTo>
                      <a:pt x="808" y="0"/>
                    </a:moveTo>
                    <a:lnTo>
                      <a:pt x="10" y="0"/>
                    </a:lnTo>
                    <a:cubicBezTo>
                      <a:pt x="7" y="12"/>
                      <a:pt x="4" y="24"/>
                      <a:pt x="0" y="35"/>
                    </a:cubicBezTo>
                    <a:lnTo>
                      <a:pt x="808" y="35"/>
                    </a:lnTo>
                    <a:lnTo>
                      <a:pt x="808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47"/>
              <p:cNvSpPr>
                <a:spLocks/>
              </p:cNvSpPr>
              <p:nvPr/>
            </p:nvSpPr>
            <p:spPr bwMode="auto">
              <a:xfrm>
                <a:off x="405" y="1094"/>
                <a:ext cx="188" cy="6"/>
              </a:xfrm>
              <a:custGeom>
                <a:avLst/>
                <a:gdLst/>
                <a:ahLst/>
                <a:cxnLst>
                  <a:cxn ang="0">
                    <a:pos x="818" y="0"/>
                  </a:cxn>
                  <a:cxn ang="0">
                    <a:pos x="10" y="0"/>
                  </a:cxn>
                  <a:cxn ang="0">
                    <a:pos x="0" y="23"/>
                  </a:cxn>
                  <a:cxn ang="0">
                    <a:pos x="818" y="23"/>
                  </a:cxn>
                  <a:cxn ang="0">
                    <a:pos x="818" y="0"/>
                  </a:cxn>
                </a:cxnLst>
                <a:rect l="0" t="0" r="r" b="b"/>
                <a:pathLst>
                  <a:path w="818" h="23">
                    <a:moveTo>
                      <a:pt x="818" y="0"/>
                    </a:moveTo>
                    <a:lnTo>
                      <a:pt x="10" y="0"/>
                    </a:lnTo>
                    <a:cubicBezTo>
                      <a:pt x="7" y="8"/>
                      <a:pt x="4" y="16"/>
                      <a:pt x="0" y="23"/>
                    </a:cubicBezTo>
                    <a:lnTo>
                      <a:pt x="818" y="23"/>
                    </a:lnTo>
                    <a:lnTo>
                      <a:pt x="818" y="0"/>
                    </a:lnTo>
                    <a:close/>
                  </a:path>
                </a:pathLst>
              </a:custGeom>
              <a:solidFill>
                <a:srgbClr val="79A7B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3" name="Rectangle 48"/>
              <p:cNvSpPr>
                <a:spLocks noChangeArrowheads="1"/>
              </p:cNvSpPr>
              <p:nvPr/>
            </p:nvSpPr>
            <p:spPr bwMode="auto">
              <a:xfrm>
                <a:off x="593" y="999"/>
                <a:ext cx="194" cy="8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4" name="Rectangle 49"/>
              <p:cNvSpPr>
                <a:spLocks noChangeArrowheads="1"/>
              </p:cNvSpPr>
              <p:nvPr/>
            </p:nvSpPr>
            <p:spPr bwMode="auto">
              <a:xfrm>
                <a:off x="593" y="1015"/>
                <a:ext cx="194" cy="8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" name="Rectangle 50"/>
              <p:cNvSpPr>
                <a:spLocks noChangeArrowheads="1"/>
              </p:cNvSpPr>
              <p:nvPr/>
            </p:nvSpPr>
            <p:spPr bwMode="auto">
              <a:xfrm>
                <a:off x="593" y="1031"/>
                <a:ext cx="194" cy="8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" name="Rectangle 51"/>
              <p:cNvSpPr>
                <a:spLocks noChangeArrowheads="1"/>
              </p:cNvSpPr>
              <p:nvPr/>
            </p:nvSpPr>
            <p:spPr bwMode="auto">
              <a:xfrm>
                <a:off x="593" y="1046"/>
                <a:ext cx="194" cy="8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7" name="Rectangle 52"/>
              <p:cNvSpPr>
                <a:spLocks noChangeArrowheads="1"/>
              </p:cNvSpPr>
              <p:nvPr/>
            </p:nvSpPr>
            <p:spPr bwMode="auto">
              <a:xfrm>
                <a:off x="593" y="1062"/>
                <a:ext cx="194" cy="8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8" name="Rectangle 53"/>
              <p:cNvSpPr>
                <a:spLocks noChangeArrowheads="1"/>
              </p:cNvSpPr>
              <p:nvPr/>
            </p:nvSpPr>
            <p:spPr bwMode="auto">
              <a:xfrm>
                <a:off x="593" y="1078"/>
                <a:ext cx="194" cy="8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" name="Rectangle 54"/>
              <p:cNvSpPr>
                <a:spLocks noChangeArrowheads="1"/>
              </p:cNvSpPr>
              <p:nvPr/>
            </p:nvSpPr>
            <p:spPr bwMode="auto">
              <a:xfrm>
                <a:off x="593" y="1007"/>
                <a:ext cx="194" cy="8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" name="Rectangle 55"/>
              <p:cNvSpPr>
                <a:spLocks noChangeArrowheads="1"/>
              </p:cNvSpPr>
              <p:nvPr/>
            </p:nvSpPr>
            <p:spPr bwMode="auto">
              <a:xfrm>
                <a:off x="593" y="1023"/>
                <a:ext cx="194" cy="8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Rectangle 56"/>
              <p:cNvSpPr>
                <a:spLocks noChangeArrowheads="1"/>
              </p:cNvSpPr>
              <p:nvPr/>
            </p:nvSpPr>
            <p:spPr bwMode="auto">
              <a:xfrm>
                <a:off x="593" y="1039"/>
                <a:ext cx="194" cy="7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" name="Rectangle 57"/>
              <p:cNvSpPr>
                <a:spLocks noChangeArrowheads="1"/>
              </p:cNvSpPr>
              <p:nvPr/>
            </p:nvSpPr>
            <p:spPr bwMode="auto">
              <a:xfrm>
                <a:off x="593" y="1054"/>
                <a:ext cx="194" cy="8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3" name="Rectangle 58"/>
              <p:cNvSpPr>
                <a:spLocks noChangeArrowheads="1"/>
              </p:cNvSpPr>
              <p:nvPr/>
            </p:nvSpPr>
            <p:spPr bwMode="auto">
              <a:xfrm>
                <a:off x="593" y="1070"/>
                <a:ext cx="194" cy="8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4" name="Rectangle 59"/>
              <p:cNvSpPr>
                <a:spLocks noChangeArrowheads="1"/>
              </p:cNvSpPr>
              <p:nvPr/>
            </p:nvSpPr>
            <p:spPr bwMode="auto">
              <a:xfrm>
                <a:off x="593" y="1086"/>
                <a:ext cx="194" cy="8"/>
              </a:xfrm>
              <a:prstGeom prst="rect">
                <a:avLst/>
              </a:prstGeom>
              <a:solidFill>
                <a:srgbClr val="9BBC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" name="Rectangle 60"/>
              <p:cNvSpPr>
                <a:spLocks noChangeArrowheads="1"/>
              </p:cNvSpPr>
              <p:nvPr/>
            </p:nvSpPr>
            <p:spPr bwMode="auto">
              <a:xfrm>
                <a:off x="593" y="1094"/>
                <a:ext cx="194" cy="6"/>
              </a:xfrm>
              <a:prstGeom prst="rect">
                <a:avLst/>
              </a:prstGeom>
              <a:solidFill>
                <a:srgbClr val="6F9A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" name="Rectangle 61"/>
              <p:cNvSpPr>
                <a:spLocks noChangeArrowheads="1"/>
              </p:cNvSpPr>
              <p:nvPr/>
            </p:nvSpPr>
            <p:spPr bwMode="auto">
              <a:xfrm>
                <a:off x="289" y="1129"/>
                <a:ext cx="245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" name="Rectangle 62"/>
              <p:cNvSpPr>
                <a:spLocks noChangeArrowheads="1"/>
              </p:cNvSpPr>
              <p:nvPr/>
            </p:nvSpPr>
            <p:spPr bwMode="auto">
              <a:xfrm>
                <a:off x="289" y="1140"/>
                <a:ext cx="245" cy="5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Rectangle 63"/>
              <p:cNvSpPr>
                <a:spLocks noChangeArrowheads="1"/>
              </p:cNvSpPr>
              <p:nvPr/>
            </p:nvSpPr>
            <p:spPr bwMode="auto">
              <a:xfrm>
                <a:off x="289" y="1151"/>
                <a:ext cx="245" cy="5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" name="Rectangle 64"/>
              <p:cNvSpPr>
                <a:spLocks noChangeArrowheads="1"/>
              </p:cNvSpPr>
              <p:nvPr/>
            </p:nvSpPr>
            <p:spPr bwMode="auto">
              <a:xfrm>
                <a:off x="289" y="1162"/>
                <a:ext cx="245" cy="5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Rectangle 65"/>
              <p:cNvSpPr>
                <a:spLocks noChangeArrowheads="1"/>
              </p:cNvSpPr>
              <p:nvPr/>
            </p:nvSpPr>
            <p:spPr bwMode="auto">
              <a:xfrm>
                <a:off x="289" y="1173"/>
                <a:ext cx="245" cy="5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Rectangle 66"/>
              <p:cNvSpPr>
                <a:spLocks noChangeArrowheads="1"/>
              </p:cNvSpPr>
              <p:nvPr/>
            </p:nvSpPr>
            <p:spPr bwMode="auto">
              <a:xfrm>
                <a:off x="289" y="1183"/>
                <a:ext cx="245" cy="6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Rectangle 67"/>
              <p:cNvSpPr>
                <a:spLocks noChangeArrowheads="1"/>
              </p:cNvSpPr>
              <p:nvPr/>
            </p:nvSpPr>
            <p:spPr bwMode="auto">
              <a:xfrm>
                <a:off x="289" y="1135"/>
                <a:ext cx="245" cy="5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Rectangle 68"/>
              <p:cNvSpPr>
                <a:spLocks noChangeArrowheads="1"/>
              </p:cNvSpPr>
              <p:nvPr/>
            </p:nvSpPr>
            <p:spPr bwMode="auto">
              <a:xfrm>
                <a:off x="289" y="1145"/>
                <a:ext cx="245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Rectangle 69"/>
              <p:cNvSpPr>
                <a:spLocks noChangeArrowheads="1"/>
              </p:cNvSpPr>
              <p:nvPr/>
            </p:nvSpPr>
            <p:spPr bwMode="auto">
              <a:xfrm>
                <a:off x="289" y="1156"/>
                <a:ext cx="245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Rectangle 70"/>
              <p:cNvSpPr>
                <a:spLocks noChangeArrowheads="1"/>
              </p:cNvSpPr>
              <p:nvPr/>
            </p:nvSpPr>
            <p:spPr bwMode="auto">
              <a:xfrm>
                <a:off x="289" y="1167"/>
                <a:ext cx="245" cy="6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Rectangle 71"/>
              <p:cNvSpPr>
                <a:spLocks noChangeArrowheads="1"/>
              </p:cNvSpPr>
              <p:nvPr/>
            </p:nvSpPr>
            <p:spPr bwMode="auto">
              <a:xfrm>
                <a:off x="289" y="1178"/>
                <a:ext cx="245" cy="5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Rectangle 72"/>
              <p:cNvSpPr>
                <a:spLocks noChangeArrowheads="1"/>
              </p:cNvSpPr>
              <p:nvPr/>
            </p:nvSpPr>
            <p:spPr bwMode="auto">
              <a:xfrm>
                <a:off x="289" y="1189"/>
                <a:ext cx="245" cy="5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Rectangle 73"/>
              <p:cNvSpPr>
                <a:spLocks noChangeArrowheads="1"/>
              </p:cNvSpPr>
              <p:nvPr/>
            </p:nvSpPr>
            <p:spPr bwMode="auto">
              <a:xfrm>
                <a:off x="289" y="1194"/>
                <a:ext cx="245" cy="4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74"/>
              <p:cNvSpPr>
                <a:spLocks/>
              </p:cNvSpPr>
              <p:nvPr/>
            </p:nvSpPr>
            <p:spPr bwMode="auto">
              <a:xfrm>
                <a:off x="534" y="1129"/>
                <a:ext cx="24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59" y="0"/>
                  </a:cxn>
                  <a:cxn ang="0">
                    <a:pos x="1052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1059" h="23">
                    <a:moveTo>
                      <a:pt x="0" y="0"/>
                    </a:moveTo>
                    <a:lnTo>
                      <a:pt x="1059" y="0"/>
                    </a:lnTo>
                    <a:cubicBezTo>
                      <a:pt x="1056" y="7"/>
                      <a:pt x="1054" y="15"/>
                      <a:pt x="1052" y="23"/>
                    </a:cubicBez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75"/>
              <p:cNvSpPr>
                <a:spLocks/>
              </p:cNvSpPr>
              <p:nvPr/>
            </p:nvSpPr>
            <p:spPr bwMode="auto">
              <a:xfrm>
                <a:off x="534" y="1140"/>
                <a:ext cx="24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7" y="0"/>
                  </a:cxn>
                  <a:cxn ang="0">
                    <a:pos x="1043" y="23"/>
                  </a:cxn>
                  <a:cxn ang="0">
                    <a:pos x="1043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1047" h="23">
                    <a:moveTo>
                      <a:pt x="0" y="0"/>
                    </a:moveTo>
                    <a:lnTo>
                      <a:pt x="1047" y="0"/>
                    </a:lnTo>
                    <a:cubicBezTo>
                      <a:pt x="1045" y="7"/>
                      <a:pt x="1044" y="15"/>
                      <a:pt x="1043" y="23"/>
                    </a:cubicBezTo>
                    <a:lnTo>
                      <a:pt x="104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76"/>
              <p:cNvSpPr>
                <a:spLocks/>
              </p:cNvSpPr>
              <p:nvPr/>
            </p:nvSpPr>
            <p:spPr bwMode="auto">
              <a:xfrm>
                <a:off x="534" y="1151"/>
                <a:ext cx="240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0" y="0"/>
                  </a:cxn>
                  <a:cxn ang="0">
                    <a:pos x="1039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040" h="24">
                    <a:moveTo>
                      <a:pt x="0" y="0"/>
                    </a:moveTo>
                    <a:lnTo>
                      <a:pt x="1040" y="0"/>
                    </a:lnTo>
                    <a:cubicBezTo>
                      <a:pt x="1040" y="8"/>
                      <a:pt x="1039" y="16"/>
                      <a:pt x="1039" y="24"/>
                    </a:cubicBez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77"/>
              <p:cNvSpPr>
                <a:spLocks/>
              </p:cNvSpPr>
              <p:nvPr/>
            </p:nvSpPr>
            <p:spPr bwMode="auto">
              <a:xfrm>
                <a:off x="534" y="1162"/>
                <a:ext cx="239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38" y="0"/>
                  </a:cxn>
                  <a:cxn ang="0">
                    <a:pos x="1038" y="8"/>
                  </a:cxn>
                  <a:cxn ang="0">
                    <a:pos x="1038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038" h="24">
                    <a:moveTo>
                      <a:pt x="0" y="0"/>
                    </a:moveTo>
                    <a:lnTo>
                      <a:pt x="1038" y="0"/>
                    </a:lnTo>
                    <a:lnTo>
                      <a:pt x="1038" y="8"/>
                    </a:lnTo>
                    <a:cubicBezTo>
                      <a:pt x="1038" y="13"/>
                      <a:pt x="1038" y="18"/>
                      <a:pt x="1038" y="24"/>
                    </a:cubicBez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78"/>
              <p:cNvSpPr>
                <a:spLocks/>
              </p:cNvSpPr>
              <p:nvPr/>
            </p:nvSpPr>
            <p:spPr bwMode="auto">
              <a:xfrm>
                <a:off x="534" y="1173"/>
                <a:ext cx="240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39" y="0"/>
                  </a:cxn>
                  <a:cxn ang="0">
                    <a:pos x="1041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041" h="24">
                    <a:moveTo>
                      <a:pt x="0" y="0"/>
                    </a:moveTo>
                    <a:lnTo>
                      <a:pt x="1039" y="0"/>
                    </a:lnTo>
                    <a:cubicBezTo>
                      <a:pt x="1040" y="8"/>
                      <a:pt x="1040" y="16"/>
                      <a:pt x="1041" y="24"/>
                    </a:cubicBez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79"/>
              <p:cNvSpPr>
                <a:spLocks/>
              </p:cNvSpPr>
              <p:nvPr/>
            </p:nvSpPr>
            <p:spPr bwMode="auto">
              <a:xfrm>
                <a:off x="534" y="1183"/>
                <a:ext cx="242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4" y="0"/>
                  </a:cxn>
                  <a:cxn ang="0">
                    <a:pos x="1048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048" h="24">
                    <a:moveTo>
                      <a:pt x="0" y="0"/>
                    </a:moveTo>
                    <a:lnTo>
                      <a:pt x="1044" y="0"/>
                    </a:lnTo>
                    <a:cubicBezTo>
                      <a:pt x="1045" y="8"/>
                      <a:pt x="1047" y="16"/>
                      <a:pt x="1048" y="24"/>
                    </a:cubicBez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Freeform 80"/>
              <p:cNvSpPr>
                <a:spLocks/>
              </p:cNvSpPr>
              <p:nvPr/>
            </p:nvSpPr>
            <p:spPr bwMode="auto">
              <a:xfrm>
                <a:off x="534" y="1135"/>
                <a:ext cx="24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52" y="0"/>
                  </a:cxn>
                  <a:cxn ang="0">
                    <a:pos x="1047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052" h="24">
                    <a:moveTo>
                      <a:pt x="0" y="0"/>
                    </a:moveTo>
                    <a:lnTo>
                      <a:pt x="1052" y="0"/>
                    </a:lnTo>
                    <a:cubicBezTo>
                      <a:pt x="1050" y="8"/>
                      <a:pt x="1048" y="16"/>
                      <a:pt x="1047" y="24"/>
                    </a:cubicBez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Freeform 81"/>
              <p:cNvSpPr>
                <a:spLocks/>
              </p:cNvSpPr>
              <p:nvPr/>
            </p:nvSpPr>
            <p:spPr bwMode="auto">
              <a:xfrm>
                <a:off x="534" y="1145"/>
                <a:ext cx="240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3" y="0"/>
                  </a:cxn>
                  <a:cxn ang="0">
                    <a:pos x="1040" y="24"/>
                  </a:cxn>
                  <a:cxn ang="0">
                    <a:pos x="0" y="24"/>
                  </a:cxn>
                  <a:cxn ang="0">
                    <a:pos x="0" y="0"/>
                  </a:cxn>
                </a:cxnLst>
                <a:rect l="0" t="0" r="r" b="b"/>
                <a:pathLst>
                  <a:path w="1043" h="24">
                    <a:moveTo>
                      <a:pt x="0" y="0"/>
                    </a:moveTo>
                    <a:lnTo>
                      <a:pt x="1043" y="0"/>
                    </a:lnTo>
                    <a:cubicBezTo>
                      <a:pt x="1042" y="8"/>
                      <a:pt x="1041" y="16"/>
                      <a:pt x="1040" y="24"/>
                    </a:cubicBez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82"/>
              <p:cNvSpPr>
                <a:spLocks/>
              </p:cNvSpPr>
              <p:nvPr/>
            </p:nvSpPr>
            <p:spPr bwMode="auto">
              <a:xfrm>
                <a:off x="534" y="1156"/>
                <a:ext cx="23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39" y="0"/>
                  </a:cxn>
                  <a:cxn ang="0">
                    <a:pos x="1038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1039" h="23">
                    <a:moveTo>
                      <a:pt x="0" y="0"/>
                    </a:moveTo>
                    <a:lnTo>
                      <a:pt x="1039" y="0"/>
                    </a:lnTo>
                    <a:cubicBezTo>
                      <a:pt x="1038" y="7"/>
                      <a:pt x="1038" y="15"/>
                      <a:pt x="1038" y="23"/>
                    </a:cubicBez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83"/>
              <p:cNvSpPr>
                <a:spLocks/>
              </p:cNvSpPr>
              <p:nvPr/>
            </p:nvSpPr>
            <p:spPr bwMode="auto">
              <a:xfrm>
                <a:off x="534" y="1167"/>
                <a:ext cx="23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38" y="0"/>
                  </a:cxn>
                  <a:cxn ang="0">
                    <a:pos x="1039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1039" h="23">
                    <a:moveTo>
                      <a:pt x="0" y="0"/>
                    </a:moveTo>
                    <a:lnTo>
                      <a:pt x="1038" y="0"/>
                    </a:lnTo>
                    <a:cubicBezTo>
                      <a:pt x="1038" y="8"/>
                      <a:pt x="1039" y="15"/>
                      <a:pt x="1039" y="23"/>
                    </a:cubicBez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84"/>
              <p:cNvSpPr>
                <a:spLocks/>
              </p:cNvSpPr>
              <p:nvPr/>
            </p:nvSpPr>
            <p:spPr bwMode="auto">
              <a:xfrm>
                <a:off x="534" y="1178"/>
                <a:ext cx="24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43" y="17"/>
                  </a:cxn>
                  <a:cxn ang="0">
                    <a:pos x="1044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1044" h="23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42" y="5"/>
                      <a:pt x="1042" y="11"/>
                      <a:pt x="1043" y="17"/>
                    </a:cubicBezTo>
                    <a:lnTo>
                      <a:pt x="1044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85"/>
              <p:cNvSpPr>
                <a:spLocks/>
              </p:cNvSpPr>
              <p:nvPr/>
            </p:nvSpPr>
            <p:spPr bwMode="auto">
              <a:xfrm>
                <a:off x="534" y="1189"/>
                <a:ext cx="243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8" y="0"/>
                  </a:cxn>
                  <a:cxn ang="0">
                    <a:pos x="1054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w="1054" h="23">
                    <a:moveTo>
                      <a:pt x="0" y="0"/>
                    </a:moveTo>
                    <a:lnTo>
                      <a:pt x="1048" y="0"/>
                    </a:lnTo>
                    <a:cubicBezTo>
                      <a:pt x="1050" y="8"/>
                      <a:pt x="1052" y="16"/>
                      <a:pt x="1054" y="23"/>
                    </a:cubicBez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86"/>
              <p:cNvSpPr>
                <a:spLocks/>
              </p:cNvSpPr>
              <p:nvPr/>
            </p:nvSpPr>
            <p:spPr bwMode="auto">
              <a:xfrm>
                <a:off x="534" y="1194"/>
                <a:ext cx="24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54" y="0"/>
                  </a:cxn>
                  <a:cxn ang="0">
                    <a:pos x="1059" y="16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1059" h="16">
                    <a:moveTo>
                      <a:pt x="0" y="0"/>
                    </a:moveTo>
                    <a:lnTo>
                      <a:pt x="1054" y="0"/>
                    </a:lnTo>
                    <a:cubicBezTo>
                      <a:pt x="1056" y="6"/>
                      <a:pt x="1057" y="11"/>
                      <a:pt x="1059" y="16"/>
                    </a:cubicBez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87"/>
              <p:cNvSpPr>
                <a:spLocks/>
              </p:cNvSpPr>
              <p:nvPr/>
            </p:nvSpPr>
            <p:spPr bwMode="auto">
              <a:xfrm>
                <a:off x="284" y="1113"/>
                <a:ext cx="501" cy="101"/>
              </a:xfrm>
              <a:custGeom>
                <a:avLst/>
                <a:gdLst/>
                <a:ahLst/>
                <a:cxnLst>
                  <a:cxn ang="0">
                    <a:pos x="2176" y="437"/>
                  </a:cxn>
                  <a:cxn ang="0">
                    <a:pos x="93" y="437"/>
                  </a:cxn>
                  <a:cxn ang="0">
                    <a:pos x="5" y="298"/>
                  </a:cxn>
                  <a:cxn ang="0">
                    <a:pos x="0" y="218"/>
                  </a:cxn>
                  <a:cxn ang="0">
                    <a:pos x="5" y="139"/>
                  </a:cxn>
                  <a:cxn ang="0">
                    <a:pos x="93" y="0"/>
                  </a:cxn>
                  <a:cxn ang="0">
                    <a:pos x="2176" y="0"/>
                  </a:cxn>
                  <a:cxn ang="0">
                    <a:pos x="2176" y="69"/>
                  </a:cxn>
                  <a:cxn ang="0">
                    <a:pos x="93" y="69"/>
                  </a:cxn>
                  <a:cxn ang="0">
                    <a:pos x="74" y="147"/>
                  </a:cxn>
                  <a:cxn ang="0">
                    <a:pos x="70" y="218"/>
                  </a:cxn>
                  <a:cxn ang="0">
                    <a:pos x="74" y="289"/>
                  </a:cxn>
                  <a:cxn ang="0">
                    <a:pos x="93" y="367"/>
                  </a:cxn>
                  <a:cxn ang="0">
                    <a:pos x="2176" y="367"/>
                  </a:cxn>
                  <a:cxn ang="0">
                    <a:pos x="2176" y="437"/>
                  </a:cxn>
                </a:cxnLst>
                <a:rect l="0" t="0" r="r" b="b"/>
                <a:pathLst>
                  <a:path w="2176" h="437">
                    <a:moveTo>
                      <a:pt x="2176" y="437"/>
                    </a:moveTo>
                    <a:lnTo>
                      <a:pt x="93" y="437"/>
                    </a:lnTo>
                    <a:cubicBezTo>
                      <a:pt x="44" y="437"/>
                      <a:pt x="15" y="376"/>
                      <a:pt x="5" y="298"/>
                    </a:cubicBezTo>
                    <a:cubicBezTo>
                      <a:pt x="2" y="272"/>
                      <a:pt x="0" y="245"/>
                      <a:pt x="0" y="218"/>
                    </a:cubicBezTo>
                    <a:cubicBezTo>
                      <a:pt x="0" y="192"/>
                      <a:pt x="2" y="164"/>
                      <a:pt x="5" y="139"/>
                    </a:cubicBezTo>
                    <a:cubicBezTo>
                      <a:pt x="15" y="61"/>
                      <a:pt x="44" y="0"/>
                      <a:pt x="93" y="0"/>
                    </a:cubicBezTo>
                    <a:lnTo>
                      <a:pt x="2176" y="0"/>
                    </a:lnTo>
                    <a:lnTo>
                      <a:pt x="2176" y="69"/>
                    </a:lnTo>
                    <a:lnTo>
                      <a:pt x="93" y="69"/>
                    </a:lnTo>
                    <a:cubicBezTo>
                      <a:pt x="87" y="69"/>
                      <a:pt x="79" y="103"/>
                      <a:pt x="74" y="147"/>
                    </a:cubicBezTo>
                    <a:cubicBezTo>
                      <a:pt x="71" y="169"/>
                      <a:pt x="70" y="193"/>
                      <a:pt x="70" y="218"/>
                    </a:cubicBezTo>
                    <a:cubicBezTo>
                      <a:pt x="70" y="243"/>
                      <a:pt x="71" y="267"/>
                      <a:pt x="74" y="289"/>
                    </a:cubicBezTo>
                    <a:cubicBezTo>
                      <a:pt x="79" y="333"/>
                      <a:pt x="87" y="367"/>
                      <a:pt x="93" y="367"/>
                    </a:cubicBezTo>
                    <a:lnTo>
                      <a:pt x="2176" y="367"/>
                    </a:lnTo>
                    <a:lnTo>
                      <a:pt x="2176" y="437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88"/>
              <p:cNvSpPr>
                <a:spLocks noEditPoints="1"/>
              </p:cNvSpPr>
              <p:nvPr/>
            </p:nvSpPr>
            <p:spPr bwMode="auto">
              <a:xfrm>
                <a:off x="534" y="1113"/>
                <a:ext cx="251" cy="101"/>
              </a:xfrm>
              <a:custGeom>
                <a:avLst/>
                <a:gdLst/>
                <a:ahLst/>
                <a:cxnLst>
                  <a:cxn ang="0">
                    <a:pos x="1088" y="437"/>
                  </a:cxn>
                  <a:cxn ang="0">
                    <a:pos x="0" y="437"/>
                  </a:cxn>
                  <a:cxn ang="0">
                    <a:pos x="0" y="367"/>
                  </a:cxn>
                  <a:cxn ang="0">
                    <a:pos x="1088" y="367"/>
                  </a:cxn>
                  <a:cxn ang="0">
                    <a:pos x="1088" y="437"/>
                  </a:cxn>
                  <a:cxn ang="0">
                    <a:pos x="0" y="0"/>
                  </a:cxn>
                  <a:cxn ang="0">
                    <a:pos x="1088" y="0"/>
                  </a:cxn>
                  <a:cxn ang="0">
                    <a:pos x="1088" y="69"/>
                  </a:cxn>
                  <a:cxn ang="0">
                    <a:pos x="0" y="69"/>
                  </a:cxn>
                  <a:cxn ang="0">
                    <a:pos x="0" y="0"/>
                  </a:cxn>
                </a:cxnLst>
                <a:rect l="0" t="0" r="r" b="b"/>
                <a:pathLst>
                  <a:path w="1088" h="437">
                    <a:moveTo>
                      <a:pt x="1088" y="437"/>
                    </a:moveTo>
                    <a:lnTo>
                      <a:pt x="0" y="437"/>
                    </a:lnTo>
                    <a:lnTo>
                      <a:pt x="0" y="367"/>
                    </a:lnTo>
                    <a:lnTo>
                      <a:pt x="1088" y="367"/>
                    </a:lnTo>
                    <a:lnTo>
                      <a:pt x="1088" y="437"/>
                    </a:lnTo>
                    <a:close/>
                    <a:moveTo>
                      <a:pt x="0" y="0"/>
                    </a:moveTo>
                    <a:lnTo>
                      <a:pt x="1088" y="0"/>
                    </a:lnTo>
                    <a:lnTo>
                      <a:pt x="1088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Rectangle 89"/>
              <p:cNvSpPr>
                <a:spLocks noChangeArrowheads="1"/>
              </p:cNvSpPr>
              <p:nvPr/>
            </p:nvSpPr>
            <p:spPr bwMode="auto">
              <a:xfrm>
                <a:off x="264" y="1398"/>
                <a:ext cx="324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Rectangle 90"/>
              <p:cNvSpPr>
                <a:spLocks noChangeArrowheads="1"/>
              </p:cNvSpPr>
              <p:nvPr/>
            </p:nvSpPr>
            <p:spPr bwMode="auto">
              <a:xfrm>
                <a:off x="264" y="1412"/>
                <a:ext cx="324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Rectangle 91"/>
              <p:cNvSpPr>
                <a:spLocks noChangeArrowheads="1"/>
              </p:cNvSpPr>
              <p:nvPr/>
            </p:nvSpPr>
            <p:spPr bwMode="auto">
              <a:xfrm>
                <a:off x="264" y="1426"/>
                <a:ext cx="324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Rectangle 92"/>
              <p:cNvSpPr>
                <a:spLocks noChangeArrowheads="1"/>
              </p:cNvSpPr>
              <p:nvPr/>
            </p:nvSpPr>
            <p:spPr bwMode="auto">
              <a:xfrm>
                <a:off x="264" y="1441"/>
                <a:ext cx="324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Rectangle 93"/>
              <p:cNvSpPr>
                <a:spLocks noChangeArrowheads="1"/>
              </p:cNvSpPr>
              <p:nvPr/>
            </p:nvSpPr>
            <p:spPr bwMode="auto">
              <a:xfrm>
                <a:off x="264" y="1455"/>
                <a:ext cx="324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Rectangle 94"/>
              <p:cNvSpPr>
                <a:spLocks noChangeArrowheads="1"/>
              </p:cNvSpPr>
              <p:nvPr/>
            </p:nvSpPr>
            <p:spPr bwMode="auto">
              <a:xfrm>
                <a:off x="264" y="1469"/>
                <a:ext cx="324" cy="8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Rectangle 95"/>
              <p:cNvSpPr>
                <a:spLocks noChangeArrowheads="1"/>
              </p:cNvSpPr>
              <p:nvPr/>
            </p:nvSpPr>
            <p:spPr bwMode="auto">
              <a:xfrm>
                <a:off x="264" y="1405"/>
                <a:ext cx="324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Rectangle 96"/>
              <p:cNvSpPr>
                <a:spLocks noChangeArrowheads="1"/>
              </p:cNvSpPr>
              <p:nvPr/>
            </p:nvSpPr>
            <p:spPr bwMode="auto">
              <a:xfrm>
                <a:off x="264" y="1419"/>
                <a:ext cx="324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Rectangle 97"/>
              <p:cNvSpPr>
                <a:spLocks noChangeArrowheads="1"/>
              </p:cNvSpPr>
              <p:nvPr/>
            </p:nvSpPr>
            <p:spPr bwMode="auto">
              <a:xfrm>
                <a:off x="264" y="1434"/>
                <a:ext cx="324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Rectangle 98"/>
              <p:cNvSpPr>
                <a:spLocks noChangeArrowheads="1"/>
              </p:cNvSpPr>
              <p:nvPr/>
            </p:nvSpPr>
            <p:spPr bwMode="auto">
              <a:xfrm>
                <a:off x="264" y="1448"/>
                <a:ext cx="324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Rectangle 99"/>
              <p:cNvSpPr>
                <a:spLocks noChangeArrowheads="1"/>
              </p:cNvSpPr>
              <p:nvPr/>
            </p:nvSpPr>
            <p:spPr bwMode="auto">
              <a:xfrm>
                <a:off x="264" y="1462"/>
                <a:ext cx="324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Rectangle 100"/>
              <p:cNvSpPr>
                <a:spLocks noChangeArrowheads="1"/>
              </p:cNvSpPr>
              <p:nvPr/>
            </p:nvSpPr>
            <p:spPr bwMode="auto">
              <a:xfrm>
                <a:off x="264" y="1477"/>
                <a:ext cx="324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Rectangle 101"/>
              <p:cNvSpPr>
                <a:spLocks noChangeArrowheads="1"/>
              </p:cNvSpPr>
              <p:nvPr/>
            </p:nvSpPr>
            <p:spPr bwMode="auto">
              <a:xfrm>
                <a:off x="264" y="1484"/>
                <a:ext cx="324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102"/>
              <p:cNvSpPr>
                <a:spLocks/>
              </p:cNvSpPr>
              <p:nvPr/>
            </p:nvSpPr>
            <p:spPr bwMode="auto">
              <a:xfrm>
                <a:off x="588" y="1398"/>
                <a:ext cx="32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1" y="0"/>
                  </a:cxn>
                  <a:cxn ang="0">
                    <a:pos x="139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401" h="31">
                    <a:moveTo>
                      <a:pt x="0" y="0"/>
                    </a:moveTo>
                    <a:lnTo>
                      <a:pt x="1401" y="0"/>
                    </a:lnTo>
                    <a:cubicBezTo>
                      <a:pt x="1397" y="10"/>
                      <a:pt x="1394" y="20"/>
                      <a:pt x="139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103"/>
              <p:cNvSpPr>
                <a:spLocks/>
              </p:cNvSpPr>
              <p:nvPr/>
            </p:nvSpPr>
            <p:spPr bwMode="auto">
              <a:xfrm>
                <a:off x="588" y="1412"/>
                <a:ext cx="319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4" y="0"/>
                  </a:cxn>
                  <a:cxn ang="0">
                    <a:pos x="1380" y="30"/>
                  </a:cxn>
                  <a:cxn ang="0">
                    <a:pos x="138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4" h="31">
                    <a:moveTo>
                      <a:pt x="0" y="0"/>
                    </a:moveTo>
                    <a:lnTo>
                      <a:pt x="1384" y="0"/>
                    </a:lnTo>
                    <a:cubicBezTo>
                      <a:pt x="1383" y="10"/>
                      <a:pt x="1381" y="20"/>
                      <a:pt x="1380" y="30"/>
                    </a:cubicBezTo>
                    <a:lnTo>
                      <a:pt x="1380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9" name="Freeform 104"/>
              <p:cNvSpPr>
                <a:spLocks/>
              </p:cNvSpPr>
              <p:nvPr/>
            </p:nvSpPr>
            <p:spPr bwMode="auto">
              <a:xfrm>
                <a:off x="588" y="1426"/>
                <a:ext cx="317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6" y="0"/>
                  </a:cxn>
                  <a:cxn ang="0">
                    <a:pos x="1374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76" h="32">
                    <a:moveTo>
                      <a:pt x="0" y="0"/>
                    </a:moveTo>
                    <a:lnTo>
                      <a:pt x="1376" y="0"/>
                    </a:lnTo>
                    <a:cubicBezTo>
                      <a:pt x="1375" y="11"/>
                      <a:pt x="1375" y="21"/>
                      <a:pt x="1374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0" name="Freeform 105"/>
              <p:cNvSpPr>
                <a:spLocks/>
              </p:cNvSpPr>
              <p:nvPr/>
            </p:nvSpPr>
            <p:spPr bwMode="auto">
              <a:xfrm>
                <a:off x="588" y="1441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3" y="1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3" h="31">
                    <a:moveTo>
                      <a:pt x="0" y="0"/>
                    </a:moveTo>
                    <a:lnTo>
                      <a:pt x="1373" y="0"/>
                    </a:lnTo>
                    <a:lnTo>
                      <a:pt x="1373" y="10"/>
                    </a:lnTo>
                    <a:cubicBezTo>
                      <a:pt x="1373" y="17"/>
                      <a:pt x="1373" y="24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1" name="Freeform 106"/>
              <p:cNvSpPr>
                <a:spLocks/>
              </p:cNvSpPr>
              <p:nvPr/>
            </p:nvSpPr>
            <p:spPr bwMode="auto">
              <a:xfrm>
                <a:off x="588" y="1455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5" y="0"/>
                  </a:cxn>
                  <a:cxn ang="0">
                    <a:pos x="1377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5" y="0"/>
                    </a:lnTo>
                    <a:cubicBezTo>
                      <a:pt x="1375" y="11"/>
                      <a:pt x="1376" y="21"/>
                      <a:pt x="1377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2" name="Freeform 107"/>
              <p:cNvSpPr>
                <a:spLocks/>
              </p:cNvSpPr>
              <p:nvPr/>
            </p:nvSpPr>
            <p:spPr bwMode="auto">
              <a:xfrm>
                <a:off x="588" y="1469"/>
                <a:ext cx="319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1" y="0"/>
                  </a:cxn>
                  <a:cxn ang="0">
                    <a:pos x="1386" y="32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386" h="32">
                    <a:moveTo>
                      <a:pt x="0" y="0"/>
                    </a:moveTo>
                    <a:lnTo>
                      <a:pt x="1381" y="0"/>
                    </a:lnTo>
                    <a:cubicBezTo>
                      <a:pt x="1382" y="11"/>
                      <a:pt x="1384" y="22"/>
                      <a:pt x="1386" y="32"/>
                    </a:cubicBez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3" name="Freeform 108"/>
              <p:cNvSpPr>
                <a:spLocks/>
              </p:cNvSpPr>
              <p:nvPr/>
            </p:nvSpPr>
            <p:spPr bwMode="auto">
              <a:xfrm>
                <a:off x="588" y="1405"/>
                <a:ext cx="320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1" y="0"/>
                  </a:cxn>
                  <a:cxn ang="0">
                    <a:pos x="138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1" h="31">
                    <a:moveTo>
                      <a:pt x="0" y="0"/>
                    </a:moveTo>
                    <a:lnTo>
                      <a:pt x="1391" y="0"/>
                    </a:lnTo>
                    <a:cubicBezTo>
                      <a:pt x="1389" y="10"/>
                      <a:pt x="1386" y="20"/>
                      <a:pt x="138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4" name="Freeform 109"/>
              <p:cNvSpPr>
                <a:spLocks/>
              </p:cNvSpPr>
              <p:nvPr/>
            </p:nvSpPr>
            <p:spPr bwMode="auto">
              <a:xfrm>
                <a:off x="588" y="1419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0" y="0"/>
                  </a:cxn>
                  <a:cxn ang="0">
                    <a:pos x="1376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0" h="31">
                    <a:moveTo>
                      <a:pt x="0" y="0"/>
                    </a:moveTo>
                    <a:lnTo>
                      <a:pt x="1380" y="0"/>
                    </a:lnTo>
                    <a:cubicBezTo>
                      <a:pt x="1378" y="11"/>
                      <a:pt x="1377" y="21"/>
                      <a:pt x="1376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5" name="Freeform 110"/>
              <p:cNvSpPr>
                <a:spLocks/>
              </p:cNvSpPr>
              <p:nvPr/>
            </p:nvSpPr>
            <p:spPr bwMode="auto">
              <a:xfrm>
                <a:off x="588" y="1434"/>
                <a:ext cx="316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4" y="0"/>
                  </a:cxn>
                  <a:cxn ang="0">
                    <a:pos x="137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4" h="31">
                    <a:moveTo>
                      <a:pt x="0" y="0"/>
                    </a:moveTo>
                    <a:lnTo>
                      <a:pt x="1374" y="0"/>
                    </a:lnTo>
                    <a:cubicBezTo>
                      <a:pt x="1374" y="10"/>
                      <a:pt x="1373" y="20"/>
                      <a:pt x="137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6" name="Freeform 111"/>
              <p:cNvSpPr>
                <a:spLocks/>
              </p:cNvSpPr>
              <p:nvPr/>
            </p:nvSpPr>
            <p:spPr bwMode="auto">
              <a:xfrm>
                <a:off x="588" y="1448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3" y="0"/>
                  </a:cxn>
                  <a:cxn ang="0">
                    <a:pos x="1375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5" h="31">
                    <a:moveTo>
                      <a:pt x="0" y="0"/>
                    </a:moveTo>
                    <a:lnTo>
                      <a:pt x="1373" y="0"/>
                    </a:lnTo>
                    <a:cubicBezTo>
                      <a:pt x="1374" y="10"/>
                      <a:pt x="1374" y="21"/>
                      <a:pt x="1375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7" name="Freeform 112"/>
              <p:cNvSpPr>
                <a:spLocks/>
              </p:cNvSpPr>
              <p:nvPr/>
            </p:nvSpPr>
            <p:spPr bwMode="auto">
              <a:xfrm>
                <a:off x="588" y="1462"/>
                <a:ext cx="31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80" y="23"/>
                  </a:cxn>
                  <a:cxn ang="0">
                    <a:pos x="138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81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8" y="8"/>
                      <a:pt x="1379" y="15"/>
                      <a:pt x="1380" y="23"/>
                    </a:cubicBezTo>
                    <a:lnTo>
                      <a:pt x="138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8" name="Freeform 113"/>
              <p:cNvSpPr>
                <a:spLocks/>
              </p:cNvSpPr>
              <p:nvPr/>
            </p:nvSpPr>
            <p:spPr bwMode="auto">
              <a:xfrm>
                <a:off x="588" y="1477"/>
                <a:ext cx="32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39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94" h="31">
                    <a:moveTo>
                      <a:pt x="0" y="0"/>
                    </a:moveTo>
                    <a:lnTo>
                      <a:pt x="1386" y="0"/>
                    </a:lnTo>
                    <a:cubicBezTo>
                      <a:pt x="1389" y="10"/>
                      <a:pt x="1391" y="21"/>
                      <a:pt x="139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9" name="Freeform 114"/>
              <p:cNvSpPr>
                <a:spLocks/>
              </p:cNvSpPr>
              <p:nvPr/>
            </p:nvSpPr>
            <p:spPr bwMode="auto">
              <a:xfrm>
                <a:off x="588" y="1484"/>
                <a:ext cx="323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94" y="0"/>
                  </a:cxn>
                  <a:cxn ang="0">
                    <a:pos x="1401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401" h="21">
                    <a:moveTo>
                      <a:pt x="0" y="0"/>
                    </a:moveTo>
                    <a:lnTo>
                      <a:pt x="1394" y="0"/>
                    </a:lnTo>
                    <a:cubicBezTo>
                      <a:pt x="1396" y="7"/>
                      <a:pt x="1398" y="14"/>
                      <a:pt x="1401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0" name="Freeform 115"/>
              <p:cNvSpPr>
                <a:spLocks/>
              </p:cNvSpPr>
              <p:nvPr/>
            </p:nvSpPr>
            <p:spPr bwMode="auto">
              <a:xfrm>
                <a:off x="257" y="1376"/>
                <a:ext cx="662" cy="133"/>
              </a:xfrm>
              <a:custGeom>
                <a:avLst/>
                <a:gdLst/>
                <a:ahLst/>
                <a:cxnLst>
                  <a:cxn ang="0">
                    <a:pos x="2877" y="578"/>
                  </a:cxn>
                  <a:cxn ang="0">
                    <a:pos x="123" y="578"/>
                  </a:cxn>
                  <a:cxn ang="0">
                    <a:pos x="6" y="395"/>
                  </a:cxn>
                  <a:cxn ang="0">
                    <a:pos x="0" y="289"/>
                  </a:cxn>
                  <a:cxn ang="0">
                    <a:pos x="6" y="184"/>
                  </a:cxn>
                  <a:cxn ang="0">
                    <a:pos x="123" y="0"/>
                  </a:cxn>
                  <a:cxn ang="0">
                    <a:pos x="2877" y="0"/>
                  </a:cxn>
                  <a:cxn ang="0">
                    <a:pos x="2877" y="92"/>
                  </a:cxn>
                  <a:cxn ang="0">
                    <a:pos x="123" y="92"/>
                  </a:cxn>
                  <a:cxn ang="0">
                    <a:pos x="97" y="196"/>
                  </a:cxn>
                  <a:cxn ang="0">
                    <a:pos x="91" y="289"/>
                  </a:cxn>
                  <a:cxn ang="0">
                    <a:pos x="97" y="383"/>
                  </a:cxn>
                  <a:cxn ang="0">
                    <a:pos x="123" y="487"/>
                  </a:cxn>
                  <a:cxn ang="0">
                    <a:pos x="2877" y="487"/>
                  </a:cxn>
                  <a:cxn ang="0">
                    <a:pos x="2877" y="578"/>
                  </a:cxn>
                </a:cxnLst>
                <a:rect l="0" t="0" r="r" b="b"/>
                <a:pathLst>
                  <a:path w="2877" h="578">
                    <a:moveTo>
                      <a:pt x="2877" y="578"/>
                    </a:moveTo>
                    <a:lnTo>
                      <a:pt x="123" y="578"/>
                    </a:lnTo>
                    <a:cubicBezTo>
                      <a:pt x="57" y="578"/>
                      <a:pt x="19" y="498"/>
                      <a:pt x="6" y="395"/>
                    </a:cubicBezTo>
                    <a:cubicBezTo>
                      <a:pt x="2" y="360"/>
                      <a:pt x="0" y="324"/>
                      <a:pt x="0" y="289"/>
                    </a:cubicBezTo>
                    <a:cubicBezTo>
                      <a:pt x="0" y="254"/>
                      <a:pt x="2" y="218"/>
                      <a:pt x="6" y="184"/>
                    </a:cubicBezTo>
                    <a:cubicBezTo>
                      <a:pt x="19" y="81"/>
                      <a:pt x="57" y="0"/>
                      <a:pt x="123" y="0"/>
                    </a:cubicBezTo>
                    <a:lnTo>
                      <a:pt x="2877" y="0"/>
                    </a:lnTo>
                    <a:lnTo>
                      <a:pt x="2877" y="92"/>
                    </a:lnTo>
                    <a:lnTo>
                      <a:pt x="123" y="92"/>
                    </a:lnTo>
                    <a:cubicBezTo>
                      <a:pt x="114" y="92"/>
                      <a:pt x="104" y="137"/>
                      <a:pt x="97" y="196"/>
                    </a:cubicBezTo>
                    <a:cubicBezTo>
                      <a:pt x="93" y="224"/>
                      <a:pt x="91" y="256"/>
                      <a:pt x="91" y="289"/>
                    </a:cubicBezTo>
                    <a:cubicBezTo>
                      <a:pt x="91" y="322"/>
                      <a:pt x="93" y="355"/>
                      <a:pt x="97" y="383"/>
                    </a:cubicBezTo>
                    <a:cubicBezTo>
                      <a:pt x="104" y="441"/>
                      <a:pt x="114" y="487"/>
                      <a:pt x="123" y="487"/>
                    </a:cubicBezTo>
                    <a:lnTo>
                      <a:pt x="2877" y="487"/>
                    </a:lnTo>
                    <a:lnTo>
                      <a:pt x="2877" y="57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1" name="Freeform 116"/>
              <p:cNvSpPr>
                <a:spLocks noEditPoints="1"/>
              </p:cNvSpPr>
              <p:nvPr/>
            </p:nvSpPr>
            <p:spPr bwMode="auto">
              <a:xfrm>
                <a:off x="588" y="1376"/>
                <a:ext cx="331" cy="133"/>
              </a:xfrm>
              <a:custGeom>
                <a:avLst/>
                <a:gdLst/>
                <a:ahLst/>
                <a:cxnLst>
                  <a:cxn ang="0">
                    <a:pos x="1439" y="578"/>
                  </a:cxn>
                  <a:cxn ang="0">
                    <a:pos x="0" y="578"/>
                  </a:cxn>
                  <a:cxn ang="0">
                    <a:pos x="0" y="487"/>
                  </a:cxn>
                  <a:cxn ang="0">
                    <a:pos x="1439" y="487"/>
                  </a:cxn>
                  <a:cxn ang="0">
                    <a:pos x="1439" y="578"/>
                  </a:cxn>
                  <a:cxn ang="0">
                    <a:pos x="0" y="0"/>
                  </a:cxn>
                  <a:cxn ang="0">
                    <a:pos x="1439" y="0"/>
                  </a:cxn>
                  <a:cxn ang="0">
                    <a:pos x="1439" y="92"/>
                  </a:cxn>
                  <a:cxn ang="0">
                    <a:pos x="0" y="92"/>
                  </a:cxn>
                  <a:cxn ang="0">
                    <a:pos x="0" y="0"/>
                  </a:cxn>
                </a:cxnLst>
                <a:rect l="0" t="0" r="r" b="b"/>
                <a:pathLst>
                  <a:path w="1439" h="578">
                    <a:moveTo>
                      <a:pt x="1439" y="578"/>
                    </a:moveTo>
                    <a:lnTo>
                      <a:pt x="0" y="578"/>
                    </a:lnTo>
                    <a:lnTo>
                      <a:pt x="0" y="487"/>
                    </a:lnTo>
                    <a:lnTo>
                      <a:pt x="1439" y="487"/>
                    </a:lnTo>
                    <a:lnTo>
                      <a:pt x="1439" y="578"/>
                    </a:lnTo>
                    <a:close/>
                    <a:moveTo>
                      <a:pt x="0" y="0"/>
                    </a:moveTo>
                    <a:lnTo>
                      <a:pt x="1439" y="0"/>
                    </a:lnTo>
                    <a:lnTo>
                      <a:pt x="1439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2" name="Rectangle 117"/>
              <p:cNvSpPr>
                <a:spLocks noChangeArrowheads="1"/>
              </p:cNvSpPr>
              <p:nvPr/>
            </p:nvSpPr>
            <p:spPr bwMode="auto">
              <a:xfrm>
                <a:off x="259" y="1231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3" name="Rectangle 118"/>
              <p:cNvSpPr>
                <a:spLocks noChangeArrowheads="1"/>
              </p:cNvSpPr>
              <p:nvPr/>
            </p:nvSpPr>
            <p:spPr bwMode="auto">
              <a:xfrm>
                <a:off x="259" y="1251"/>
                <a:ext cx="240" cy="11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4" name="Rectangle 119"/>
              <p:cNvSpPr>
                <a:spLocks noChangeArrowheads="1"/>
              </p:cNvSpPr>
              <p:nvPr/>
            </p:nvSpPr>
            <p:spPr bwMode="auto">
              <a:xfrm>
                <a:off x="259" y="1272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5" name="Rectangle 120"/>
              <p:cNvSpPr>
                <a:spLocks noChangeArrowheads="1"/>
              </p:cNvSpPr>
              <p:nvPr/>
            </p:nvSpPr>
            <p:spPr bwMode="auto">
              <a:xfrm>
                <a:off x="259" y="1292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6" name="Rectangle 121"/>
              <p:cNvSpPr>
                <a:spLocks noChangeArrowheads="1"/>
              </p:cNvSpPr>
              <p:nvPr/>
            </p:nvSpPr>
            <p:spPr bwMode="auto">
              <a:xfrm>
                <a:off x="259" y="1312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7" name="Rectangle 122"/>
              <p:cNvSpPr>
                <a:spLocks noChangeArrowheads="1"/>
              </p:cNvSpPr>
              <p:nvPr/>
            </p:nvSpPr>
            <p:spPr bwMode="auto">
              <a:xfrm>
                <a:off x="259" y="1332"/>
                <a:ext cx="240" cy="1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8" name="Rectangle 123"/>
              <p:cNvSpPr>
                <a:spLocks noChangeArrowheads="1"/>
              </p:cNvSpPr>
              <p:nvPr/>
            </p:nvSpPr>
            <p:spPr bwMode="auto">
              <a:xfrm>
                <a:off x="259" y="1241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9" name="Rectangle 124"/>
              <p:cNvSpPr>
                <a:spLocks noChangeArrowheads="1"/>
              </p:cNvSpPr>
              <p:nvPr/>
            </p:nvSpPr>
            <p:spPr bwMode="auto">
              <a:xfrm>
                <a:off x="259" y="1262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0" name="Rectangle 125"/>
              <p:cNvSpPr>
                <a:spLocks noChangeArrowheads="1"/>
              </p:cNvSpPr>
              <p:nvPr/>
            </p:nvSpPr>
            <p:spPr bwMode="auto">
              <a:xfrm>
                <a:off x="259" y="1282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Rectangle 126"/>
              <p:cNvSpPr>
                <a:spLocks noChangeArrowheads="1"/>
              </p:cNvSpPr>
              <p:nvPr/>
            </p:nvSpPr>
            <p:spPr bwMode="auto">
              <a:xfrm>
                <a:off x="259" y="1302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Rectangle 127"/>
              <p:cNvSpPr>
                <a:spLocks noChangeArrowheads="1"/>
              </p:cNvSpPr>
              <p:nvPr/>
            </p:nvSpPr>
            <p:spPr bwMode="auto">
              <a:xfrm>
                <a:off x="259" y="1322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3" name="Rectangle 128"/>
              <p:cNvSpPr>
                <a:spLocks noChangeArrowheads="1"/>
              </p:cNvSpPr>
              <p:nvPr/>
            </p:nvSpPr>
            <p:spPr bwMode="auto">
              <a:xfrm>
                <a:off x="259" y="1342"/>
                <a:ext cx="240" cy="10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4" name="Rectangle 129"/>
              <p:cNvSpPr>
                <a:spLocks noChangeArrowheads="1"/>
              </p:cNvSpPr>
              <p:nvPr/>
            </p:nvSpPr>
            <p:spPr bwMode="auto">
              <a:xfrm>
                <a:off x="259" y="1352"/>
                <a:ext cx="240" cy="7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130"/>
              <p:cNvSpPr>
                <a:spLocks/>
              </p:cNvSpPr>
              <p:nvPr/>
            </p:nvSpPr>
            <p:spPr bwMode="auto">
              <a:xfrm>
                <a:off x="499" y="1231"/>
                <a:ext cx="23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41" y="0"/>
                  </a:cxn>
                  <a:cxn ang="0">
                    <a:pos x="102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41" h="44">
                    <a:moveTo>
                      <a:pt x="0" y="0"/>
                    </a:moveTo>
                    <a:lnTo>
                      <a:pt x="1041" y="0"/>
                    </a:lnTo>
                    <a:cubicBezTo>
                      <a:pt x="1034" y="13"/>
                      <a:pt x="1028" y="28"/>
                      <a:pt x="102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131"/>
              <p:cNvSpPr>
                <a:spLocks/>
              </p:cNvSpPr>
              <p:nvPr/>
            </p:nvSpPr>
            <p:spPr bwMode="auto">
              <a:xfrm>
                <a:off x="499" y="1251"/>
                <a:ext cx="232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07" y="14"/>
                      <a:pt x="1004" y="28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132"/>
              <p:cNvSpPr>
                <a:spLocks/>
              </p:cNvSpPr>
              <p:nvPr/>
            </p:nvSpPr>
            <p:spPr bwMode="auto">
              <a:xfrm>
                <a:off x="499" y="1272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5" y="15"/>
                      <a:pt x="994" y="30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133"/>
              <p:cNvSpPr>
                <a:spLocks/>
              </p:cNvSpPr>
              <p:nvPr/>
            </p:nvSpPr>
            <p:spPr bwMode="auto">
              <a:xfrm>
                <a:off x="499" y="1292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1" y="22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1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7"/>
                      <a:pt x="991" y="15"/>
                      <a:pt x="991" y="22"/>
                    </a:cubicBezTo>
                    <a:cubicBezTo>
                      <a:pt x="991" y="29"/>
                      <a:pt x="991" y="37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134"/>
              <p:cNvSpPr>
                <a:spLocks/>
              </p:cNvSpPr>
              <p:nvPr/>
            </p:nvSpPr>
            <p:spPr bwMode="auto">
              <a:xfrm>
                <a:off x="499" y="1312"/>
                <a:ext cx="22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6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6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4" y="15"/>
                      <a:pt x="995" y="29"/>
                      <a:pt x="996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135"/>
              <p:cNvSpPr>
                <a:spLocks/>
              </p:cNvSpPr>
              <p:nvPr/>
            </p:nvSpPr>
            <p:spPr bwMode="auto">
              <a:xfrm>
                <a:off x="499" y="1332"/>
                <a:ext cx="232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10" h="44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4" y="15"/>
                      <a:pt x="1007" y="29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1" name="Freeform 136"/>
              <p:cNvSpPr>
                <a:spLocks/>
              </p:cNvSpPr>
              <p:nvPr/>
            </p:nvSpPr>
            <p:spPr bwMode="auto">
              <a:xfrm>
                <a:off x="499" y="1241"/>
                <a:ext cx="23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10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23" h="44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18" y="14"/>
                      <a:pt x="1014" y="28"/>
                      <a:pt x="1010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2" name="Freeform 137"/>
              <p:cNvSpPr>
                <a:spLocks/>
              </p:cNvSpPr>
              <p:nvPr/>
            </p:nvSpPr>
            <p:spPr bwMode="auto">
              <a:xfrm>
                <a:off x="499" y="1262"/>
                <a:ext cx="230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02" y="0"/>
                  </a:cxn>
                  <a:cxn ang="0">
                    <a:pos x="999" y="19"/>
                  </a:cxn>
                  <a:cxn ang="0">
                    <a:pos x="996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1002" h="43">
                    <a:moveTo>
                      <a:pt x="0" y="0"/>
                    </a:moveTo>
                    <a:lnTo>
                      <a:pt x="1002" y="0"/>
                    </a:lnTo>
                    <a:cubicBezTo>
                      <a:pt x="1001" y="6"/>
                      <a:pt x="1000" y="13"/>
                      <a:pt x="999" y="19"/>
                    </a:cubicBezTo>
                    <a:cubicBezTo>
                      <a:pt x="998" y="27"/>
                      <a:pt x="997" y="35"/>
                      <a:pt x="996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3" name="Freeform 138"/>
              <p:cNvSpPr>
                <a:spLocks/>
              </p:cNvSpPr>
              <p:nvPr/>
            </p:nvSpPr>
            <p:spPr bwMode="auto">
              <a:xfrm>
                <a:off x="499" y="1282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3" y="0"/>
                  </a:cxn>
                  <a:cxn ang="0">
                    <a:pos x="991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3" y="0"/>
                    </a:lnTo>
                    <a:cubicBezTo>
                      <a:pt x="992" y="15"/>
                      <a:pt x="991" y="29"/>
                      <a:pt x="991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4" name="Freeform 139"/>
              <p:cNvSpPr>
                <a:spLocks/>
              </p:cNvSpPr>
              <p:nvPr/>
            </p:nvSpPr>
            <p:spPr bwMode="auto">
              <a:xfrm>
                <a:off x="499" y="1302"/>
                <a:ext cx="22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1" y="0"/>
                  </a:cxn>
                  <a:cxn ang="0">
                    <a:pos x="993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993" h="44">
                    <a:moveTo>
                      <a:pt x="0" y="0"/>
                    </a:moveTo>
                    <a:lnTo>
                      <a:pt x="991" y="0"/>
                    </a:lnTo>
                    <a:cubicBezTo>
                      <a:pt x="991" y="15"/>
                      <a:pt x="992" y="29"/>
                      <a:pt x="993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5" name="Freeform 140"/>
              <p:cNvSpPr>
                <a:spLocks/>
              </p:cNvSpPr>
              <p:nvPr/>
            </p:nvSpPr>
            <p:spPr bwMode="auto">
              <a:xfrm>
                <a:off x="499" y="1322"/>
                <a:ext cx="230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96" y="0"/>
                  </a:cxn>
                  <a:cxn ang="0">
                    <a:pos x="999" y="24"/>
                  </a:cxn>
                  <a:cxn ang="0">
                    <a:pos x="1002" y="44"/>
                  </a:cxn>
                  <a:cxn ang="0">
                    <a:pos x="0" y="44"/>
                  </a:cxn>
                  <a:cxn ang="0">
                    <a:pos x="0" y="0"/>
                  </a:cxn>
                </a:cxnLst>
                <a:rect l="0" t="0" r="r" b="b"/>
                <a:pathLst>
                  <a:path w="1002" h="44">
                    <a:moveTo>
                      <a:pt x="0" y="0"/>
                    </a:moveTo>
                    <a:lnTo>
                      <a:pt x="996" y="0"/>
                    </a:lnTo>
                    <a:cubicBezTo>
                      <a:pt x="997" y="8"/>
                      <a:pt x="998" y="16"/>
                      <a:pt x="999" y="24"/>
                    </a:cubicBezTo>
                    <a:cubicBezTo>
                      <a:pt x="1000" y="31"/>
                      <a:pt x="1001" y="37"/>
                      <a:pt x="1002" y="44"/>
                    </a:cubicBez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6" name="Freeform 141"/>
              <p:cNvSpPr>
                <a:spLocks/>
              </p:cNvSpPr>
              <p:nvPr/>
            </p:nvSpPr>
            <p:spPr bwMode="auto">
              <a:xfrm>
                <a:off x="499" y="1342"/>
                <a:ext cx="23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10" y="0"/>
                  </a:cxn>
                  <a:cxn ang="0">
                    <a:pos x="1023" y="43"/>
                  </a:cxn>
                  <a:cxn ang="0">
                    <a:pos x="0" y="43"/>
                  </a:cxn>
                  <a:cxn ang="0">
                    <a:pos x="0" y="0"/>
                  </a:cxn>
                </a:cxnLst>
                <a:rect l="0" t="0" r="r" b="b"/>
                <a:pathLst>
                  <a:path w="1023" h="43">
                    <a:moveTo>
                      <a:pt x="0" y="0"/>
                    </a:moveTo>
                    <a:lnTo>
                      <a:pt x="1010" y="0"/>
                    </a:lnTo>
                    <a:cubicBezTo>
                      <a:pt x="1014" y="15"/>
                      <a:pt x="1018" y="30"/>
                      <a:pt x="1023" y="43"/>
                    </a:cubicBez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7" name="Freeform 142"/>
              <p:cNvSpPr>
                <a:spLocks/>
              </p:cNvSpPr>
              <p:nvPr/>
            </p:nvSpPr>
            <p:spPr bwMode="auto">
              <a:xfrm>
                <a:off x="499" y="1352"/>
                <a:ext cx="238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23" y="0"/>
                  </a:cxn>
                  <a:cxn ang="0">
                    <a:pos x="1034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034" h="30">
                    <a:moveTo>
                      <a:pt x="0" y="0"/>
                    </a:moveTo>
                    <a:lnTo>
                      <a:pt x="1023" y="0"/>
                    </a:lnTo>
                    <a:cubicBezTo>
                      <a:pt x="1026" y="11"/>
                      <a:pt x="1030" y="21"/>
                      <a:pt x="1034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8" name="Freeform 143"/>
              <p:cNvSpPr>
                <a:spLocks/>
              </p:cNvSpPr>
              <p:nvPr/>
            </p:nvSpPr>
            <p:spPr bwMode="auto">
              <a:xfrm>
                <a:off x="244" y="1214"/>
                <a:ext cx="510" cy="162"/>
              </a:xfrm>
              <a:custGeom>
                <a:avLst/>
                <a:gdLst/>
                <a:ahLst/>
                <a:cxnLst>
                  <a:cxn ang="0">
                    <a:pos x="2216" y="706"/>
                  </a:cxn>
                  <a:cxn ang="0">
                    <a:pos x="138" y="706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19"/>
                  </a:cxn>
                  <a:cxn ang="0">
                    <a:pos x="138" y="0"/>
                  </a:cxn>
                  <a:cxn ang="0">
                    <a:pos x="2216" y="0"/>
                  </a:cxn>
                  <a:cxn ang="0">
                    <a:pos x="2216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7"/>
                  </a:cxn>
                  <a:cxn ang="0">
                    <a:pos x="138" y="631"/>
                  </a:cxn>
                  <a:cxn ang="0">
                    <a:pos x="2216" y="631"/>
                  </a:cxn>
                  <a:cxn ang="0">
                    <a:pos x="2216" y="706"/>
                  </a:cxn>
                </a:cxnLst>
                <a:rect l="0" t="0" r="r" b="b"/>
                <a:pathLst>
                  <a:path w="2216" h="706">
                    <a:moveTo>
                      <a:pt x="2216" y="706"/>
                    </a:moveTo>
                    <a:lnTo>
                      <a:pt x="138" y="706"/>
                    </a:lnTo>
                    <a:cubicBezTo>
                      <a:pt x="67" y="706"/>
                      <a:pt x="24" y="610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2"/>
                      <a:pt x="8" y="219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2216" y="0"/>
                    </a:lnTo>
                    <a:lnTo>
                      <a:pt x="2216" y="75"/>
                    </a:lnTo>
                    <a:lnTo>
                      <a:pt x="138" y="75"/>
                    </a:lnTo>
                    <a:cubicBezTo>
                      <a:pt x="113" y="75"/>
                      <a:pt x="94" y="142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6"/>
                      <a:pt x="78" y="439"/>
                      <a:pt x="83" y="477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2216" y="631"/>
                    </a:lnTo>
                    <a:lnTo>
                      <a:pt x="2216" y="706"/>
                    </a:ln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9" name="Freeform 144"/>
              <p:cNvSpPr>
                <a:spLocks/>
              </p:cNvSpPr>
              <p:nvPr/>
            </p:nvSpPr>
            <p:spPr bwMode="auto">
              <a:xfrm>
                <a:off x="244" y="1214"/>
                <a:ext cx="255" cy="162"/>
              </a:xfrm>
              <a:custGeom>
                <a:avLst/>
                <a:gdLst/>
                <a:ahLst/>
                <a:cxnLst>
                  <a:cxn ang="0">
                    <a:pos x="1108" y="706"/>
                  </a:cxn>
                  <a:cxn ang="0">
                    <a:pos x="138" y="706"/>
                  </a:cxn>
                  <a:cxn ang="0">
                    <a:pos x="8" y="487"/>
                  </a:cxn>
                  <a:cxn ang="0">
                    <a:pos x="0" y="353"/>
                  </a:cxn>
                  <a:cxn ang="0">
                    <a:pos x="8" y="219"/>
                  </a:cxn>
                  <a:cxn ang="0">
                    <a:pos x="138" y="0"/>
                  </a:cxn>
                  <a:cxn ang="0">
                    <a:pos x="1108" y="0"/>
                  </a:cxn>
                  <a:cxn ang="0">
                    <a:pos x="1108" y="75"/>
                  </a:cxn>
                  <a:cxn ang="0">
                    <a:pos x="138" y="75"/>
                  </a:cxn>
                  <a:cxn ang="0">
                    <a:pos x="83" y="229"/>
                  </a:cxn>
                  <a:cxn ang="0">
                    <a:pos x="75" y="353"/>
                  </a:cxn>
                  <a:cxn ang="0">
                    <a:pos x="83" y="477"/>
                  </a:cxn>
                  <a:cxn ang="0">
                    <a:pos x="138" y="631"/>
                  </a:cxn>
                  <a:cxn ang="0">
                    <a:pos x="1108" y="631"/>
                  </a:cxn>
                  <a:cxn ang="0">
                    <a:pos x="1108" y="706"/>
                  </a:cxn>
                </a:cxnLst>
                <a:rect l="0" t="0" r="r" b="b"/>
                <a:pathLst>
                  <a:path w="1108" h="706">
                    <a:moveTo>
                      <a:pt x="1108" y="706"/>
                    </a:moveTo>
                    <a:lnTo>
                      <a:pt x="138" y="706"/>
                    </a:lnTo>
                    <a:cubicBezTo>
                      <a:pt x="67" y="706"/>
                      <a:pt x="24" y="610"/>
                      <a:pt x="8" y="487"/>
                    </a:cubicBezTo>
                    <a:cubicBezTo>
                      <a:pt x="3" y="444"/>
                      <a:pt x="0" y="398"/>
                      <a:pt x="0" y="353"/>
                    </a:cubicBezTo>
                    <a:cubicBezTo>
                      <a:pt x="0" y="308"/>
                      <a:pt x="3" y="262"/>
                      <a:pt x="8" y="219"/>
                    </a:cubicBezTo>
                    <a:cubicBezTo>
                      <a:pt x="24" y="96"/>
                      <a:pt x="67" y="0"/>
                      <a:pt x="138" y="0"/>
                    </a:cubicBezTo>
                    <a:lnTo>
                      <a:pt x="1108" y="0"/>
                    </a:lnTo>
                    <a:lnTo>
                      <a:pt x="1108" y="75"/>
                    </a:lnTo>
                    <a:lnTo>
                      <a:pt x="138" y="75"/>
                    </a:lnTo>
                    <a:cubicBezTo>
                      <a:pt x="113" y="75"/>
                      <a:pt x="94" y="142"/>
                      <a:pt x="83" y="229"/>
                    </a:cubicBezTo>
                    <a:cubicBezTo>
                      <a:pt x="78" y="267"/>
                      <a:pt x="75" y="310"/>
                      <a:pt x="75" y="353"/>
                    </a:cubicBezTo>
                    <a:cubicBezTo>
                      <a:pt x="75" y="396"/>
                      <a:pt x="78" y="439"/>
                      <a:pt x="83" y="477"/>
                    </a:cubicBezTo>
                    <a:cubicBezTo>
                      <a:pt x="94" y="564"/>
                      <a:pt x="113" y="631"/>
                      <a:pt x="138" y="631"/>
                    </a:cubicBezTo>
                    <a:lnTo>
                      <a:pt x="1108" y="631"/>
                    </a:lnTo>
                    <a:lnTo>
                      <a:pt x="1108" y="706"/>
                    </a:ln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0" name="Freeform 145"/>
              <p:cNvSpPr>
                <a:spLocks/>
              </p:cNvSpPr>
              <p:nvPr/>
            </p:nvSpPr>
            <p:spPr bwMode="auto">
              <a:xfrm>
                <a:off x="396" y="985"/>
                <a:ext cx="402" cy="128"/>
              </a:xfrm>
              <a:custGeom>
                <a:avLst/>
                <a:gdLst/>
                <a:ahLst/>
                <a:cxnLst>
                  <a:cxn ang="0">
                    <a:pos x="0" y="558"/>
                  </a:cxn>
                  <a:cxn ang="0">
                    <a:pos x="1639" y="558"/>
                  </a:cxn>
                  <a:cxn ang="0">
                    <a:pos x="1742" y="384"/>
                  </a:cxn>
                  <a:cxn ang="0">
                    <a:pos x="1748" y="279"/>
                  </a:cxn>
                  <a:cxn ang="0">
                    <a:pos x="1742" y="173"/>
                  </a:cxn>
                  <a:cxn ang="0">
                    <a:pos x="1639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1639" y="59"/>
                  </a:cxn>
                  <a:cxn ang="0">
                    <a:pos x="1683" y="181"/>
                  </a:cxn>
                  <a:cxn ang="0">
                    <a:pos x="1689" y="279"/>
                  </a:cxn>
                  <a:cxn ang="0">
                    <a:pos x="1683" y="377"/>
                  </a:cxn>
                  <a:cxn ang="0">
                    <a:pos x="1639" y="498"/>
                  </a:cxn>
                  <a:cxn ang="0">
                    <a:pos x="0" y="498"/>
                  </a:cxn>
                  <a:cxn ang="0">
                    <a:pos x="0" y="558"/>
                  </a:cxn>
                </a:cxnLst>
                <a:rect l="0" t="0" r="r" b="b"/>
                <a:pathLst>
                  <a:path w="1748" h="558">
                    <a:moveTo>
                      <a:pt x="0" y="558"/>
                    </a:moveTo>
                    <a:lnTo>
                      <a:pt x="1639" y="558"/>
                    </a:lnTo>
                    <a:cubicBezTo>
                      <a:pt x="1696" y="558"/>
                      <a:pt x="1729" y="482"/>
                      <a:pt x="1742" y="384"/>
                    </a:cubicBezTo>
                    <a:cubicBezTo>
                      <a:pt x="1746" y="350"/>
                      <a:pt x="1748" y="314"/>
                      <a:pt x="1748" y="279"/>
                    </a:cubicBezTo>
                    <a:cubicBezTo>
                      <a:pt x="1748" y="243"/>
                      <a:pt x="1746" y="207"/>
                      <a:pt x="1742" y="173"/>
                    </a:cubicBezTo>
                    <a:cubicBezTo>
                      <a:pt x="1729" y="76"/>
                      <a:pt x="1696" y="0"/>
                      <a:pt x="1639" y="0"/>
                    </a:cubicBezTo>
                    <a:lnTo>
                      <a:pt x="0" y="0"/>
                    </a:lnTo>
                    <a:lnTo>
                      <a:pt x="0" y="59"/>
                    </a:lnTo>
                    <a:lnTo>
                      <a:pt x="1639" y="59"/>
                    </a:lnTo>
                    <a:cubicBezTo>
                      <a:pt x="1659" y="59"/>
                      <a:pt x="1674" y="113"/>
                      <a:pt x="1683" y="181"/>
                    </a:cubicBezTo>
                    <a:cubicBezTo>
                      <a:pt x="1687" y="211"/>
                      <a:pt x="1689" y="245"/>
                      <a:pt x="1689" y="279"/>
                    </a:cubicBezTo>
                    <a:cubicBezTo>
                      <a:pt x="1689" y="313"/>
                      <a:pt x="1687" y="347"/>
                      <a:pt x="1683" y="377"/>
                    </a:cubicBezTo>
                    <a:cubicBezTo>
                      <a:pt x="1674" y="445"/>
                      <a:pt x="1659" y="498"/>
                      <a:pt x="1639" y="498"/>
                    </a:cubicBezTo>
                    <a:lnTo>
                      <a:pt x="0" y="498"/>
                    </a:lnTo>
                    <a:lnTo>
                      <a:pt x="0" y="558"/>
                    </a:ln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1" name="Freeform 146"/>
              <p:cNvSpPr>
                <a:spLocks/>
              </p:cNvSpPr>
              <p:nvPr/>
            </p:nvSpPr>
            <p:spPr bwMode="auto">
              <a:xfrm>
                <a:off x="593" y="985"/>
                <a:ext cx="205" cy="128"/>
              </a:xfrm>
              <a:custGeom>
                <a:avLst/>
                <a:gdLst/>
                <a:ahLst/>
                <a:cxnLst>
                  <a:cxn ang="0">
                    <a:pos x="0" y="558"/>
                  </a:cxn>
                  <a:cxn ang="0">
                    <a:pos x="782" y="558"/>
                  </a:cxn>
                  <a:cxn ang="0">
                    <a:pos x="885" y="384"/>
                  </a:cxn>
                  <a:cxn ang="0">
                    <a:pos x="891" y="279"/>
                  </a:cxn>
                  <a:cxn ang="0">
                    <a:pos x="885" y="173"/>
                  </a:cxn>
                  <a:cxn ang="0">
                    <a:pos x="782" y="0"/>
                  </a:cxn>
                  <a:cxn ang="0">
                    <a:pos x="0" y="0"/>
                  </a:cxn>
                  <a:cxn ang="0">
                    <a:pos x="0" y="59"/>
                  </a:cxn>
                  <a:cxn ang="0">
                    <a:pos x="782" y="59"/>
                  </a:cxn>
                  <a:cxn ang="0">
                    <a:pos x="826" y="181"/>
                  </a:cxn>
                  <a:cxn ang="0">
                    <a:pos x="832" y="279"/>
                  </a:cxn>
                  <a:cxn ang="0">
                    <a:pos x="826" y="377"/>
                  </a:cxn>
                  <a:cxn ang="0">
                    <a:pos x="782" y="498"/>
                  </a:cxn>
                  <a:cxn ang="0">
                    <a:pos x="0" y="498"/>
                  </a:cxn>
                  <a:cxn ang="0">
                    <a:pos x="0" y="558"/>
                  </a:cxn>
                </a:cxnLst>
                <a:rect l="0" t="0" r="r" b="b"/>
                <a:pathLst>
                  <a:path w="891" h="558">
                    <a:moveTo>
                      <a:pt x="0" y="558"/>
                    </a:moveTo>
                    <a:lnTo>
                      <a:pt x="782" y="558"/>
                    </a:lnTo>
                    <a:cubicBezTo>
                      <a:pt x="839" y="558"/>
                      <a:pt x="872" y="482"/>
                      <a:pt x="885" y="384"/>
                    </a:cubicBezTo>
                    <a:cubicBezTo>
                      <a:pt x="889" y="350"/>
                      <a:pt x="891" y="314"/>
                      <a:pt x="891" y="279"/>
                    </a:cubicBezTo>
                    <a:cubicBezTo>
                      <a:pt x="891" y="243"/>
                      <a:pt x="889" y="207"/>
                      <a:pt x="885" y="173"/>
                    </a:cubicBezTo>
                    <a:cubicBezTo>
                      <a:pt x="872" y="76"/>
                      <a:pt x="839" y="0"/>
                      <a:pt x="782" y="0"/>
                    </a:cubicBezTo>
                    <a:lnTo>
                      <a:pt x="0" y="0"/>
                    </a:lnTo>
                    <a:lnTo>
                      <a:pt x="0" y="59"/>
                    </a:lnTo>
                    <a:lnTo>
                      <a:pt x="782" y="59"/>
                    </a:lnTo>
                    <a:cubicBezTo>
                      <a:pt x="802" y="59"/>
                      <a:pt x="817" y="113"/>
                      <a:pt x="826" y="181"/>
                    </a:cubicBezTo>
                    <a:cubicBezTo>
                      <a:pt x="830" y="211"/>
                      <a:pt x="832" y="245"/>
                      <a:pt x="832" y="279"/>
                    </a:cubicBezTo>
                    <a:cubicBezTo>
                      <a:pt x="832" y="313"/>
                      <a:pt x="830" y="347"/>
                      <a:pt x="826" y="377"/>
                    </a:cubicBezTo>
                    <a:cubicBezTo>
                      <a:pt x="817" y="445"/>
                      <a:pt x="802" y="498"/>
                      <a:pt x="782" y="498"/>
                    </a:cubicBezTo>
                    <a:lnTo>
                      <a:pt x="0" y="498"/>
                    </a:lnTo>
                    <a:lnTo>
                      <a:pt x="0" y="558"/>
                    </a:ln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2" name="Freeform 147"/>
              <p:cNvSpPr>
                <a:spLocks/>
              </p:cNvSpPr>
              <p:nvPr/>
            </p:nvSpPr>
            <p:spPr bwMode="auto">
              <a:xfrm>
                <a:off x="277" y="1755"/>
                <a:ext cx="582" cy="12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7"/>
                  </a:cxn>
                  <a:cxn ang="0">
                    <a:pos x="2529" y="197"/>
                  </a:cxn>
                  <a:cxn ang="0">
                    <a:pos x="1711" y="197"/>
                  </a:cxn>
                  <a:cxn ang="0">
                    <a:pos x="1711" y="224"/>
                  </a:cxn>
                  <a:cxn ang="0">
                    <a:pos x="1711" y="250"/>
                  </a:cxn>
                  <a:cxn ang="0">
                    <a:pos x="1711" y="277"/>
                  </a:cxn>
                  <a:cxn ang="0">
                    <a:pos x="1711" y="304"/>
                  </a:cxn>
                  <a:cxn ang="0">
                    <a:pos x="1711" y="331"/>
                  </a:cxn>
                  <a:cxn ang="0">
                    <a:pos x="1711" y="357"/>
                  </a:cxn>
                  <a:cxn ang="0">
                    <a:pos x="1711" y="384"/>
                  </a:cxn>
                  <a:cxn ang="0">
                    <a:pos x="1711" y="411"/>
                  </a:cxn>
                  <a:cxn ang="0">
                    <a:pos x="1711" y="438"/>
                  </a:cxn>
                  <a:cxn ang="0">
                    <a:pos x="1711" y="464"/>
                  </a:cxn>
                  <a:cxn ang="0">
                    <a:pos x="1711" y="491"/>
                  </a:cxn>
                  <a:cxn ang="0">
                    <a:pos x="1711" y="518"/>
                  </a:cxn>
                  <a:cxn ang="0">
                    <a:pos x="1711" y="533"/>
                  </a:cxn>
                  <a:cxn ang="0">
                    <a:pos x="1657" y="533"/>
                  </a:cxn>
                  <a:cxn ang="0">
                    <a:pos x="36" y="533"/>
                  </a:cxn>
                  <a:cxn ang="0">
                    <a:pos x="0" y="497"/>
                  </a:cxn>
                  <a:cxn ang="0">
                    <a:pos x="0" y="37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7"/>
                      <a:pt x="2529" y="37"/>
                    </a:cubicBezTo>
                    <a:lnTo>
                      <a:pt x="2529" y="197"/>
                    </a:lnTo>
                    <a:lnTo>
                      <a:pt x="1711" y="197"/>
                    </a:lnTo>
                    <a:lnTo>
                      <a:pt x="1711" y="224"/>
                    </a:lnTo>
                    <a:lnTo>
                      <a:pt x="1711" y="250"/>
                    </a:lnTo>
                    <a:lnTo>
                      <a:pt x="1711" y="277"/>
                    </a:lnTo>
                    <a:lnTo>
                      <a:pt x="1711" y="304"/>
                    </a:lnTo>
                    <a:lnTo>
                      <a:pt x="1711" y="331"/>
                    </a:lnTo>
                    <a:lnTo>
                      <a:pt x="1711" y="357"/>
                    </a:lnTo>
                    <a:lnTo>
                      <a:pt x="1711" y="384"/>
                    </a:lnTo>
                    <a:lnTo>
                      <a:pt x="1711" y="411"/>
                    </a:lnTo>
                    <a:lnTo>
                      <a:pt x="1711" y="438"/>
                    </a:lnTo>
                    <a:lnTo>
                      <a:pt x="1711" y="464"/>
                    </a:lnTo>
                    <a:lnTo>
                      <a:pt x="1711" y="491"/>
                    </a:lnTo>
                    <a:lnTo>
                      <a:pt x="1711" y="518"/>
                    </a:lnTo>
                    <a:lnTo>
                      <a:pt x="1711" y="533"/>
                    </a:lnTo>
                    <a:lnTo>
                      <a:pt x="1657" y="533"/>
                    </a:lnTo>
                    <a:lnTo>
                      <a:pt x="36" y="533"/>
                    </a:lnTo>
                    <a:cubicBezTo>
                      <a:pt x="16" y="533"/>
                      <a:pt x="0" y="517"/>
                      <a:pt x="0" y="497"/>
                    </a:cubicBezTo>
                    <a:lnTo>
                      <a:pt x="0" y="37"/>
                    </a:lnTo>
                    <a:cubicBezTo>
                      <a:pt x="0" y="17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04688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3" name="Freeform 148"/>
              <p:cNvSpPr>
                <a:spLocks/>
              </p:cNvSpPr>
              <p:nvPr/>
            </p:nvSpPr>
            <p:spPr bwMode="auto">
              <a:xfrm>
                <a:off x="277" y="1755"/>
                <a:ext cx="291" cy="12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7"/>
                  </a:cxn>
                  <a:cxn ang="0">
                    <a:pos x="0" y="37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7"/>
                      <a:pt x="0" y="497"/>
                    </a:cubicBezTo>
                    <a:lnTo>
                      <a:pt x="0" y="37"/>
                    </a:lnTo>
                    <a:cubicBezTo>
                      <a:pt x="0" y="17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2184A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4" name="Rectangle 149"/>
              <p:cNvSpPr>
                <a:spLocks noChangeArrowheads="1"/>
              </p:cNvSpPr>
              <p:nvPr/>
            </p:nvSpPr>
            <p:spPr bwMode="auto">
              <a:xfrm>
                <a:off x="761" y="1762"/>
                <a:ext cx="49" cy="3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5" name="Rectangle 150"/>
              <p:cNvSpPr>
                <a:spLocks noChangeArrowheads="1"/>
              </p:cNvSpPr>
              <p:nvPr/>
            </p:nvSpPr>
            <p:spPr bwMode="auto">
              <a:xfrm>
                <a:off x="335" y="1762"/>
                <a:ext cx="48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6" name="Rectangle 151"/>
              <p:cNvSpPr>
                <a:spLocks noChangeArrowheads="1"/>
              </p:cNvSpPr>
              <p:nvPr/>
            </p:nvSpPr>
            <p:spPr bwMode="auto">
              <a:xfrm>
                <a:off x="743" y="1762"/>
                <a:ext cx="12" cy="3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7" name="Rectangle 152"/>
              <p:cNvSpPr>
                <a:spLocks noChangeArrowheads="1"/>
              </p:cNvSpPr>
              <p:nvPr/>
            </p:nvSpPr>
            <p:spPr bwMode="auto">
              <a:xfrm>
                <a:off x="317" y="1762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8" name="Freeform 153"/>
              <p:cNvSpPr>
                <a:spLocks/>
              </p:cNvSpPr>
              <p:nvPr/>
            </p:nvSpPr>
            <p:spPr bwMode="auto">
              <a:xfrm>
                <a:off x="242" y="1632"/>
                <a:ext cx="582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494" y="0"/>
                  </a:cxn>
                  <a:cxn ang="0">
                    <a:pos x="2530" y="37"/>
                  </a:cxn>
                  <a:cxn ang="0">
                    <a:pos x="2530" y="497"/>
                  </a:cxn>
                  <a:cxn ang="0">
                    <a:pos x="2494" y="533"/>
                  </a:cxn>
                  <a:cxn ang="0">
                    <a:pos x="37" y="533"/>
                  </a:cxn>
                  <a:cxn ang="0">
                    <a:pos x="0" y="497"/>
                  </a:cxn>
                  <a:cxn ang="0">
                    <a:pos x="0" y="37"/>
                  </a:cxn>
                  <a:cxn ang="0">
                    <a:pos x="37" y="0"/>
                  </a:cxn>
                </a:cxnLst>
                <a:rect l="0" t="0" r="r" b="b"/>
                <a:pathLst>
                  <a:path w="2530" h="533">
                    <a:moveTo>
                      <a:pt x="37" y="0"/>
                    </a:moveTo>
                    <a:lnTo>
                      <a:pt x="2494" y="0"/>
                    </a:lnTo>
                    <a:cubicBezTo>
                      <a:pt x="2514" y="0"/>
                      <a:pt x="2530" y="17"/>
                      <a:pt x="2530" y="37"/>
                    </a:cubicBezTo>
                    <a:lnTo>
                      <a:pt x="2530" y="497"/>
                    </a:lnTo>
                    <a:cubicBezTo>
                      <a:pt x="2530" y="517"/>
                      <a:pt x="2514" y="533"/>
                      <a:pt x="2494" y="533"/>
                    </a:cubicBezTo>
                    <a:lnTo>
                      <a:pt x="37" y="533"/>
                    </a:lnTo>
                    <a:cubicBezTo>
                      <a:pt x="17" y="533"/>
                      <a:pt x="0" y="517"/>
                      <a:pt x="0" y="497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7391C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Freeform 154"/>
              <p:cNvSpPr>
                <a:spLocks/>
              </p:cNvSpPr>
              <p:nvPr/>
            </p:nvSpPr>
            <p:spPr bwMode="auto">
              <a:xfrm>
                <a:off x="242" y="1632"/>
                <a:ext cx="291" cy="123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1265" y="0"/>
                  </a:cxn>
                  <a:cxn ang="0">
                    <a:pos x="1265" y="533"/>
                  </a:cxn>
                  <a:cxn ang="0">
                    <a:pos x="37" y="533"/>
                  </a:cxn>
                  <a:cxn ang="0">
                    <a:pos x="0" y="497"/>
                  </a:cxn>
                  <a:cxn ang="0">
                    <a:pos x="0" y="37"/>
                  </a:cxn>
                  <a:cxn ang="0">
                    <a:pos x="37" y="0"/>
                  </a:cxn>
                </a:cxnLst>
                <a:rect l="0" t="0" r="r" b="b"/>
                <a:pathLst>
                  <a:path w="1265" h="533">
                    <a:moveTo>
                      <a:pt x="37" y="0"/>
                    </a:moveTo>
                    <a:lnTo>
                      <a:pt x="1265" y="0"/>
                    </a:lnTo>
                    <a:lnTo>
                      <a:pt x="1265" y="533"/>
                    </a:lnTo>
                    <a:lnTo>
                      <a:pt x="37" y="533"/>
                    </a:lnTo>
                    <a:cubicBezTo>
                      <a:pt x="17" y="533"/>
                      <a:pt x="0" y="517"/>
                      <a:pt x="0" y="497"/>
                    </a:cubicBezTo>
                    <a:lnTo>
                      <a:pt x="0" y="37"/>
                    </a:lnTo>
                    <a:cubicBezTo>
                      <a:pt x="0" y="17"/>
                      <a:pt x="17" y="0"/>
                      <a:pt x="37" y="0"/>
                    </a:cubicBezTo>
                    <a:close/>
                  </a:path>
                </a:pathLst>
              </a:custGeom>
              <a:solidFill>
                <a:srgbClr val="92AC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155"/>
              <p:cNvSpPr>
                <a:spLocks noChangeArrowheads="1"/>
              </p:cNvSpPr>
              <p:nvPr/>
            </p:nvSpPr>
            <p:spPr bwMode="auto">
              <a:xfrm>
                <a:off x="726" y="1640"/>
                <a:ext cx="49" cy="107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Rectangle 156"/>
              <p:cNvSpPr>
                <a:spLocks noChangeArrowheads="1"/>
              </p:cNvSpPr>
              <p:nvPr/>
            </p:nvSpPr>
            <p:spPr bwMode="auto">
              <a:xfrm>
                <a:off x="299" y="1640"/>
                <a:ext cx="50" cy="107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Rectangle 157"/>
              <p:cNvSpPr>
                <a:spLocks noChangeArrowheads="1"/>
              </p:cNvSpPr>
              <p:nvPr/>
            </p:nvSpPr>
            <p:spPr bwMode="auto">
              <a:xfrm>
                <a:off x="708" y="1640"/>
                <a:ext cx="12" cy="107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Rectangle 158"/>
              <p:cNvSpPr>
                <a:spLocks noChangeArrowheads="1"/>
              </p:cNvSpPr>
              <p:nvPr/>
            </p:nvSpPr>
            <p:spPr bwMode="auto">
              <a:xfrm>
                <a:off x="281" y="1640"/>
                <a:ext cx="12" cy="107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159"/>
              <p:cNvSpPr>
                <a:spLocks/>
              </p:cNvSpPr>
              <p:nvPr/>
            </p:nvSpPr>
            <p:spPr bwMode="auto">
              <a:xfrm>
                <a:off x="277" y="1509"/>
                <a:ext cx="582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93" y="0"/>
                  </a:cxn>
                  <a:cxn ang="0">
                    <a:pos x="2529" y="37"/>
                  </a:cxn>
                  <a:cxn ang="0">
                    <a:pos x="2529" y="497"/>
                  </a:cxn>
                  <a:cxn ang="0">
                    <a:pos x="2493" y="533"/>
                  </a:cxn>
                  <a:cxn ang="0">
                    <a:pos x="36" y="533"/>
                  </a:cxn>
                  <a:cxn ang="0">
                    <a:pos x="0" y="497"/>
                  </a:cxn>
                  <a:cxn ang="0">
                    <a:pos x="0" y="37"/>
                  </a:cxn>
                  <a:cxn ang="0">
                    <a:pos x="36" y="0"/>
                  </a:cxn>
                </a:cxnLst>
                <a:rect l="0" t="0" r="r" b="b"/>
                <a:pathLst>
                  <a:path w="2529" h="533">
                    <a:moveTo>
                      <a:pt x="36" y="0"/>
                    </a:moveTo>
                    <a:lnTo>
                      <a:pt x="2493" y="0"/>
                    </a:lnTo>
                    <a:cubicBezTo>
                      <a:pt x="2513" y="0"/>
                      <a:pt x="2529" y="17"/>
                      <a:pt x="2529" y="37"/>
                    </a:cubicBezTo>
                    <a:lnTo>
                      <a:pt x="2529" y="497"/>
                    </a:lnTo>
                    <a:cubicBezTo>
                      <a:pt x="2529" y="517"/>
                      <a:pt x="2513" y="533"/>
                      <a:pt x="2493" y="533"/>
                    </a:cubicBezTo>
                    <a:lnTo>
                      <a:pt x="36" y="533"/>
                    </a:lnTo>
                    <a:cubicBezTo>
                      <a:pt x="16" y="533"/>
                      <a:pt x="0" y="517"/>
                      <a:pt x="0" y="497"/>
                    </a:cubicBezTo>
                    <a:lnTo>
                      <a:pt x="0" y="37"/>
                    </a:lnTo>
                    <a:cubicBezTo>
                      <a:pt x="0" y="17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EF75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Freeform 160"/>
              <p:cNvSpPr>
                <a:spLocks/>
              </p:cNvSpPr>
              <p:nvPr/>
            </p:nvSpPr>
            <p:spPr bwMode="auto">
              <a:xfrm>
                <a:off x="277" y="1509"/>
                <a:ext cx="291" cy="12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264" y="0"/>
                  </a:cxn>
                  <a:cxn ang="0">
                    <a:pos x="1264" y="533"/>
                  </a:cxn>
                  <a:cxn ang="0">
                    <a:pos x="36" y="533"/>
                  </a:cxn>
                  <a:cxn ang="0">
                    <a:pos x="0" y="497"/>
                  </a:cxn>
                  <a:cxn ang="0">
                    <a:pos x="0" y="37"/>
                  </a:cxn>
                  <a:cxn ang="0">
                    <a:pos x="36" y="0"/>
                  </a:cxn>
                </a:cxnLst>
                <a:rect l="0" t="0" r="r" b="b"/>
                <a:pathLst>
                  <a:path w="1264" h="533">
                    <a:moveTo>
                      <a:pt x="36" y="0"/>
                    </a:moveTo>
                    <a:lnTo>
                      <a:pt x="1264" y="0"/>
                    </a:lnTo>
                    <a:lnTo>
                      <a:pt x="1264" y="533"/>
                    </a:lnTo>
                    <a:lnTo>
                      <a:pt x="36" y="533"/>
                    </a:lnTo>
                    <a:cubicBezTo>
                      <a:pt x="16" y="533"/>
                      <a:pt x="0" y="517"/>
                      <a:pt x="0" y="497"/>
                    </a:cubicBezTo>
                    <a:lnTo>
                      <a:pt x="0" y="37"/>
                    </a:lnTo>
                    <a:cubicBezTo>
                      <a:pt x="0" y="17"/>
                      <a:pt x="16" y="0"/>
                      <a:pt x="36" y="0"/>
                    </a:cubicBezTo>
                    <a:close/>
                  </a:path>
                </a:pathLst>
              </a:custGeom>
              <a:solidFill>
                <a:srgbClr val="FF973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Rectangle 161"/>
              <p:cNvSpPr>
                <a:spLocks noChangeArrowheads="1"/>
              </p:cNvSpPr>
              <p:nvPr/>
            </p:nvSpPr>
            <p:spPr bwMode="auto">
              <a:xfrm>
                <a:off x="761" y="1517"/>
                <a:ext cx="49" cy="108"/>
              </a:xfrm>
              <a:prstGeom prst="rect">
                <a:avLst/>
              </a:prstGeom>
              <a:solidFill>
                <a:srgbClr val="F2AE3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Rectangle 162"/>
              <p:cNvSpPr>
                <a:spLocks noChangeArrowheads="1"/>
              </p:cNvSpPr>
              <p:nvPr/>
            </p:nvSpPr>
            <p:spPr bwMode="auto">
              <a:xfrm>
                <a:off x="335" y="1517"/>
                <a:ext cx="48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Rectangle 163"/>
              <p:cNvSpPr>
                <a:spLocks noChangeArrowheads="1"/>
              </p:cNvSpPr>
              <p:nvPr/>
            </p:nvSpPr>
            <p:spPr bwMode="auto">
              <a:xfrm>
                <a:off x="743" y="1517"/>
                <a:ext cx="12" cy="108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Rectangle 164"/>
              <p:cNvSpPr>
                <a:spLocks noChangeArrowheads="1"/>
              </p:cNvSpPr>
              <p:nvPr/>
            </p:nvSpPr>
            <p:spPr bwMode="auto">
              <a:xfrm>
                <a:off x="317" y="1517"/>
                <a:ext cx="11" cy="108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165"/>
              <p:cNvSpPr>
                <a:spLocks/>
              </p:cNvSpPr>
              <p:nvPr/>
            </p:nvSpPr>
            <p:spPr bwMode="auto">
              <a:xfrm>
                <a:off x="204" y="1877"/>
                <a:ext cx="498" cy="142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975" y="0"/>
                  </a:cxn>
                  <a:cxn ang="0">
                    <a:pos x="1975" y="74"/>
                  </a:cxn>
                  <a:cxn ang="0">
                    <a:pos x="2029" y="74"/>
                  </a:cxn>
                  <a:cxn ang="0">
                    <a:pos x="2163" y="74"/>
                  </a:cxn>
                  <a:cxn ang="0">
                    <a:pos x="2048" y="255"/>
                  </a:cxn>
                  <a:cxn ang="0">
                    <a:pos x="2042" y="358"/>
                  </a:cxn>
                  <a:cxn ang="0">
                    <a:pos x="2048" y="462"/>
                  </a:cxn>
                  <a:cxn ang="0">
                    <a:pos x="2107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2163" h="617">
                    <a:moveTo>
                      <a:pt x="42" y="0"/>
                    </a:moveTo>
                    <a:lnTo>
                      <a:pt x="1975" y="0"/>
                    </a:lnTo>
                    <a:lnTo>
                      <a:pt x="1975" y="74"/>
                    </a:lnTo>
                    <a:lnTo>
                      <a:pt x="2029" y="74"/>
                    </a:lnTo>
                    <a:lnTo>
                      <a:pt x="2163" y="74"/>
                    </a:lnTo>
                    <a:cubicBezTo>
                      <a:pt x="2098" y="74"/>
                      <a:pt x="2061" y="154"/>
                      <a:pt x="2048" y="255"/>
                    </a:cubicBezTo>
                    <a:cubicBezTo>
                      <a:pt x="2044" y="289"/>
                      <a:pt x="2042" y="324"/>
                      <a:pt x="2042" y="358"/>
                    </a:cubicBezTo>
                    <a:cubicBezTo>
                      <a:pt x="2042" y="393"/>
                      <a:pt x="2044" y="428"/>
                      <a:pt x="2048" y="462"/>
                    </a:cubicBezTo>
                    <a:cubicBezTo>
                      <a:pt x="2057" y="529"/>
                      <a:pt x="2076" y="586"/>
                      <a:pt x="2107" y="617"/>
                    </a:cubicBez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30394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166"/>
              <p:cNvSpPr>
                <a:spLocks/>
              </p:cNvSpPr>
              <p:nvPr/>
            </p:nvSpPr>
            <p:spPr bwMode="auto">
              <a:xfrm>
                <a:off x="204" y="1877"/>
                <a:ext cx="337" cy="142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1465" y="0"/>
                  </a:cxn>
                  <a:cxn ang="0">
                    <a:pos x="1465" y="617"/>
                  </a:cxn>
                  <a:cxn ang="0">
                    <a:pos x="42" y="617"/>
                  </a:cxn>
                  <a:cxn ang="0">
                    <a:pos x="0" y="575"/>
                  </a:cxn>
                  <a:cxn ang="0">
                    <a:pos x="0" y="42"/>
                  </a:cxn>
                  <a:cxn ang="0">
                    <a:pos x="42" y="0"/>
                  </a:cxn>
                </a:cxnLst>
                <a:rect l="0" t="0" r="r" b="b"/>
                <a:pathLst>
                  <a:path w="1465" h="617">
                    <a:moveTo>
                      <a:pt x="42" y="0"/>
                    </a:moveTo>
                    <a:lnTo>
                      <a:pt x="1465" y="0"/>
                    </a:lnTo>
                    <a:lnTo>
                      <a:pt x="1465" y="617"/>
                    </a:lnTo>
                    <a:lnTo>
                      <a:pt x="42" y="617"/>
                    </a:lnTo>
                    <a:cubicBezTo>
                      <a:pt x="19" y="617"/>
                      <a:pt x="0" y="598"/>
                      <a:pt x="0" y="575"/>
                    </a:cubicBezTo>
                    <a:lnTo>
                      <a:pt x="0" y="42"/>
                    </a:lnTo>
                    <a:cubicBezTo>
                      <a:pt x="0" y="19"/>
                      <a:pt x="19" y="0"/>
                      <a:pt x="42" y="0"/>
                    </a:cubicBezTo>
                    <a:close/>
                  </a:path>
                </a:pathLst>
              </a:custGeom>
              <a:solidFill>
                <a:srgbClr val="43505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Rectangle 167"/>
              <p:cNvSpPr>
                <a:spLocks noChangeArrowheads="1"/>
              </p:cNvSpPr>
              <p:nvPr/>
            </p:nvSpPr>
            <p:spPr bwMode="auto">
              <a:xfrm>
                <a:off x="271" y="1886"/>
                <a:ext cx="56" cy="125"/>
              </a:xfrm>
              <a:prstGeom prst="rect">
                <a:avLst/>
              </a:prstGeom>
              <a:solidFill>
                <a:srgbClr val="FFD07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Rectangle 168"/>
              <p:cNvSpPr>
                <a:spLocks noChangeArrowheads="1"/>
              </p:cNvSpPr>
              <p:nvPr/>
            </p:nvSpPr>
            <p:spPr bwMode="auto">
              <a:xfrm>
                <a:off x="250" y="1886"/>
                <a:ext cx="13" cy="125"/>
              </a:xfrm>
              <a:prstGeom prst="rect">
                <a:avLst/>
              </a:prstGeom>
              <a:solidFill>
                <a:srgbClr val="FFEA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Freeform 169"/>
              <p:cNvSpPr>
                <a:spLocks/>
              </p:cNvSpPr>
              <p:nvPr/>
            </p:nvSpPr>
            <p:spPr bwMode="auto">
              <a:xfrm>
                <a:off x="541" y="1914"/>
                <a:ext cx="140" cy="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6" y="0"/>
                  </a:cxn>
                  <a:cxn ang="0">
                    <a:pos x="583" y="95"/>
                  </a:cxn>
                  <a:cxn ang="0">
                    <a:pos x="577" y="198"/>
                  </a:cxn>
                  <a:cxn ang="0">
                    <a:pos x="583" y="298"/>
                  </a:cxn>
                  <a:cxn ang="0">
                    <a:pos x="0" y="298"/>
                  </a:cxn>
                  <a:cxn ang="0">
                    <a:pos x="0" y="0"/>
                  </a:cxn>
                </a:cxnLst>
                <a:rect l="0" t="0" r="r" b="b"/>
                <a:pathLst>
                  <a:path w="606" h="298">
                    <a:moveTo>
                      <a:pt x="0" y="0"/>
                    </a:moveTo>
                    <a:lnTo>
                      <a:pt x="606" y="0"/>
                    </a:lnTo>
                    <a:cubicBezTo>
                      <a:pt x="595" y="27"/>
                      <a:pt x="588" y="60"/>
                      <a:pt x="583" y="95"/>
                    </a:cubicBezTo>
                    <a:cubicBezTo>
                      <a:pt x="579" y="129"/>
                      <a:pt x="577" y="164"/>
                      <a:pt x="577" y="198"/>
                    </a:cubicBezTo>
                    <a:cubicBezTo>
                      <a:pt x="577" y="232"/>
                      <a:pt x="579" y="266"/>
                      <a:pt x="583" y="298"/>
                    </a:cubicBezTo>
                    <a:lnTo>
                      <a:pt x="0" y="2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CB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5" name="Rectangle 170"/>
              <p:cNvSpPr>
                <a:spLocks noChangeArrowheads="1"/>
              </p:cNvSpPr>
              <p:nvPr/>
            </p:nvSpPr>
            <p:spPr bwMode="auto">
              <a:xfrm>
                <a:off x="365" y="1914"/>
                <a:ext cx="176" cy="6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6" name="Rectangle 171"/>
              <p:cNvSpPr>
                <a:spLocks noChangeArrowheads="1"/>
              </p:cNvSpPr>
              <p:nvPr/>
            </p:nvSpPr>
            <p:spPr bwMode="auto">
              <a:xfrm>
                <a:off x="568" y="1546"/>
                <a:ext cx="127" cy="50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Rectangle 172"/>
              <p:cNvSpPr>
                <a:spLocks noChangeArrowheads="1"/>
              </p:cNvSpPr>
              <p:nvPr/>
            </p:nvSpPr>
            <p:spPr bwMode="auto">
              <a:xfrm>
                <a:off x="442" y="1546"/>
                <a:ext cx="126" cy="50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Rectangle 173"/>
              <p:cNvSpPr>
                <a:spLocks noChangeArrowheads="1"/>
              </p:cNvSpPr>
              <p:nvPr/>
            </p:nvSpPr>
            <p:spPr bwMode="auto">
              <a:xfrm>
                <a:off x="533" y="1669"/>
                <a:ext cx="127" cy="49"/>
              </a:xfrm>
              <a:prstGeom prst="rect">
                <a:avLst/>
              </a:prstGeom>
              <a:solidFill>
                <a:srgbClr val="D9E8E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Rectangle 174"/>
              <p:cNvSpPr>
                <a:spLocks noChangeArrowheads="1"/>
              </p:cNvSpPr>
              <p:nvPr/>
            </p:nvSpPr>
            <p:spPr bwMode="auto">
              <a:xfrm>
                <a:off x="407" y="1669"/>
                <a:ext cx="126" cy="49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Rectangle 175"/>
              <p:cNvSpPr>
                <a:spLocks noChangeArrowheads="1"/>
              </p:cNvSpPr>
              <p:nvPr/>
            </p:nvSpPr>
            <p:spPr bwMode="auto">
              <a:xfrm>
                <a:off x="681" y="1915"/>
                <a:ext cx="318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Rectangle 176"/>
              <p:cNvSpPr>
                <a:spLocks noChangeArrowheads="1"/>
              </p:cNvSpPr>
              <p:nvPr/>
            </p:nvSpPr>
            <p:spPr bwMode="auto">
              <a:xfrm>
                <a:off x="681" y="1929"/>
                <a:ext cx="318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Rectangle 177"/>
              <p:cNvSpPr>
                <a:spLocks noChangeArrowheads="1"/>
              </p:cNvSpPr>
              <p:nvPr/>
            </p:nvSpPr>
            <p:spPr bwMode="auto">
              <a:xfrm>
                <a:off x="681" y="1943"/>
                <a:ext cx="318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3" name="Rectangle 178"/>
              <p:cNvSpPr>
                <a:spLocks noChangeArrowheads="1"/>
              </p:cNvSpPr>
              <p:nvPr/>
            </p:nvSpPr>
            <p:spPr bwMode="auto">
              <a:xfrm>
                <a:off x="681" y="1958"/>
                <a:ext cx="318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" name="Rectangle 179"/>
              <p:cNvSpPr>
                <a:spLocks noChangeArrowheads="1"/>
              </p:cNvSpPr>
              <p:nvPr/>
            </p:nvSpPr>
            <p:spPr bwMode="auto">
              <a:xfrm>
                <a:off x="681" y="1972"/>
                <a:ext cx="318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Rectangle 180"/>
              <p:cNvSpPr>
                <a:spLocks noChangeArrowheads="1"/>
              </p:cNvSpPr>
              <p:nvPr/>
            </p:nvSpPr>
            <p:spPr bwMode="auto">
              <a:xfrm>
                <a:off x="681" y="1986"/>
                <a:ext cx="318" cy="7"/>
              </a:xfrm>
              <a:prstGeom prst="rect">
                <a:avLst/>
              </a:prstGeom>
              <a:solidFill>
                <a:srgbClr val="E7F1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Rectangle 181"/>
              <p:cNvSpPr>
                <a:spLocks noChangeArrowheads="1"/>
              </p:cNvSpPr>
              <p:nvPr/>
            </p:nvSpPr>
            <p:spPr bwMode="auto">
              <a:xfrm>
                <a:off x="681" y="1922"/>
                <a:ext cx="318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Rectangle 182"/>
              <p:cNvSpPr>
                <a:spLocks noChangeArrowheads="1"/>
              </p:cNvSpPr>
              <p:nvPr/>
            </p:nvSpPr>
            <p:spPr bwMode="auto">
              <a:xfrm>
                <a:off x="681" y="1936"/>
                <a:ext cx="318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Rectangle 183"/>
              <p:cNvSpPr>
                <a:spLocks noChangeArrowheads="1"/>
              </p:cNvSpPr>
              <p:nvPr/>
            </p:nvSpPr>
            <p:spPr bwMode="auto">
              <a:xfrm>
                <a:off x="681" y="1950"/>
                <a:ext cx="318" cy="8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Rectangle 184"/>
              <p:cNvSpPr>
                <a:spLocks noChangeArrowheads="1"/>
              </p:cNvSpPr>
              <p:nvPr/>
            </p:nvSpPr>
            <p:spPr bwMode="auto">
              <a:xfrm>
                <a:off x="681" y="1965"/>
                <a:ext cx="318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Rectangle 185"/>
              <p:cNvSpPr>
                <a:spLocks noChangeArrowheads="1"/>
              </p:cNvSpPr>
              <p:nvPr/>
            </p:nvSpPr>
            <p:spPr bwMode="auto">
              <a:xfrm>
                <a:off x="681" y="1979"/>
                <a:ext cx="318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Rectangle 186"/>
              <p:cNvSpPr>
                <a:spLocks noChangeArrowheads="1"/>
              </p:cNvSpPr>
              <p:nvPr/>
            </p:nvSpPr>
            <p:spPr bwMode="auto">
              <a:xfrm>
                <a:off x="681" y="1993"/>
                <a:ext cx="318" cy="7"/>
              </a:xfrm>
              <a:prstGeom prst="rect">
                <a:avLst/>
              </a:prstGeom>
              <a:solidFill>
                <a:srgbClr val="AECBD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Rectangle 187"/>
              <p:cNvSpPr>
                <a:spLocks noChangeArrowheads="1"/>
              </p:cNvSpPr>
              <p:nvPr/>
            </p:nvSpPr>
            <p:spPr bwMode="auto">
              <a:xfrm>
                <a:off x="681" y="2000"/>
                <a:ext cx="318" cy="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188"/>
              <p:cNvSpPr>
                <a:spLocks/>
              </p:cNvSpPr>
              <p:nvPr/>
            </p:nvSpPr>
            <p:spPr bwMode="auto">
              <a:xfrm>
                <a:off x="999" y="1915"/>
                <a:ext cx="317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7" y="0"/>
                  </a:cxn>
                  <a:cxn ang="0">
                    <a:pos x="136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7" h="31">
                    <a:moveTo>
                      <a:pt x="0" y="0"/>
                    </a:moveTo>
                    <a:lnTo>
                      <a:pt x="1377" y="0"/>
                    </a:lnTo>
                    <a:cubicBezTo>
                      <a:pt x="1374" y="10"/>
                      <a:pt x="1370" y="20"/>
                      <a:pt x="1368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Freeform 189"/>
              <p:cNvSpPr>
                <a:spLocks/>
              </p:cNvSpPr>
              <p:nvPr/>
            </p:nvSpPr>
            <p:spPr bwMode="auto">
              <a:xfrm>
                <a:off x="999" y="1929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1" y="0"/>
                  </a:cxn>
                  <a:cxn ang="0">
                    <a:pos x="1356" y="29"/>
                  </a:cxn>
                  <a:cxn ang="0">
                    <a:pos x="1356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61" h="30">
                    <a:moveTo>
                      <a:pt x="0" y="0"/>
                    </a:moveTo>
                    <a:lnTo>
                      <a:pt x="1361" y="0"/>
                    </a:lnTo>
                    <a:cubicBezTo>
                      <a:pt x="1359" y="9"/>
                      <a:pt x="1358" y="19"/>
                      <a:pt x="1356" y="29"/>
                    </a:cubicBezTo>
                    <a:lnTo>
                      <a:pt x="1356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Freeform 190"/>
              <p:cNvSpPr>
                <a:spLocks/>
              </p:cNvSpPr>
              <p:nvPr/>
            </p:nvSpPr>
            <p:spPr bwMode="auto">
              <a:xfrm>
                <a:off x="999" y="1943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3" y="0"/>
                  </a:cxn>
                  <a:cxn ang="0">
                    <a:pos x="1351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3" h="30">
                    <a:moveTo>
                      <a:pt x="0" y="0"/>
                    </a:moveTo>
                    <a:lnTo>
                      <a:pt x="1353" y="0"/>
                    </a:lnTo>
                    <a:cubicBezTo>
                      <a:pt x="1352" y="10"/>
                      <a:pt x="1351" y="20"/>
                      <a:pt x="1351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191"/>
              <p:cNvSpPr>
                <a:spLocks/>
              </p:cNvSpPr>
              <p:nvPr/>
            </p:nvSpPr>
            <p:spPr bwMode="auto">
              <a:xfrm>
                <a:off x="999" y="1958"/>
                <a:ext cx="31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0" y="1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0" h="31">
                    <a:moveTo>
                      <a:pt x="0" y="0"/>
                    </a:moveTo>
                    <a:lnTo>
                      <a:pt x="1350" y="0"/>
                    </a:lnTo>
                    <a:lnTo>
                      <a:pt x="1350" y="10"/>
                    </a:lnTo>
                    <a:cubicBezTo>
                      <a:pt x="1350" y="17"/>
                      <a:pt x="1350" y="24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192"/>
              <p:cNvSpPr>
                <a:spLocks/>
              </p:cNvSpPr>
              <p:nvPr/>
            </p:nvSpPr>
            <p:spPr bwMode="auto">
              <a:xfrm>
                <a:off x="999" y="1972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4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4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2" y="11"/>
                      <a:pt x="1353" y="21"/>
                      <a:pt x="1354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Freeform 193"/>
              <p:cNvSpPr>
                <a:spLocks/>
              </p:cNvSpPr>
              <p:nvPr/>
            </p:nvSpPr>
            <p:spPr bwMode="auto">
              <a:xfrm>
                <a:off x="999" y="1986"/>
                <a:ext cx="31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8" y="0"/>
                  </a:cxn>
                  <a:cxn ang="0">
                    <a:pos x="1363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63" h="30">
                    <a:moveTo>
                      <a:pt x="0" y="0"/>
                    </a:moveTo>
                    <a:lnTo>
                      <a:pt x="1358" y="0"/>
                    </a:lnTo>
                    <a:cubicBezTo>
                      <a:pt x="1359" y="10"/>
                      <a:pt x="1361" y="20"/>
                      <a:pt x="1363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E8E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194"/>
              <p:cNvSpPr>
                <a:spLocks/>
              </p:cNvSpPr>
              <p:nvPr/>
            </p:nvSpPr>
            <p:spPr bwMode="auto">
              <a:xfrm>
                <a:off x="999" y="1922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8" y="0"/>
                  </a:cxn>
                  <a:cxn ang="0">
                    <a:pos x="1361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68" h="31">
                    <a:moveTo>
                      <a:pt x="0" y="0"/>
                    </a:moveTo>
                    <a:lnTo>
                      <a:pt x="1368" y="0"/>
                    </a:lnTo>
                    <a:cubicBezTo>
                      <a:pt x="1365" y="10"/>
                      <a:pt x="1363" y="20"/>
                      <a:pt x="1361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Freeform 195"/>
              <p:cNvSpPr>
                <a:spLocks/>
              </p:cNvSpPr>
              <p:nvPr/>
            </p:nvSpPr>
            <p:spPr bwMode="auto">
              <a:xfrm>
                <a:off x="999" y="1936"/>
                <a:ext cx="312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6" y="0"/>
                  </a:cxn>
                  <a:cxn ang="0">
                    <a:pos x="1353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6" h="31">
                    <a:moveTo>
                      <a:pt x="0" y="0"/>
                    </a:moveTo>
                    <a:lnTo>
                      <a:pt x="1356" y="0"/>
                    </a:lnTo>
                    <a:cubicBezTo>
                      <a:pt x="1355" y="10"/>
                      <a:pt x="1354" y="21"/>
                      <a:pt x="1353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Freeform 196"/>
              <p:cNvSpPr>
                <a:spLocks/>
              </p:cNvSpPr>
              <p:nvPr/>
            </p:nvSpPr>
            <p:spPr bwMode="auto">
              <a:xfrm>
                <a:off x="999" y="1950"/>
                <a:ext cx="31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1" y="0"/>
                  </a:cxn>
                  <a:cxn ang="0">
                    <a:pos x="135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1" h="31">
                    <a:moveTo>
                      <a:pt x="0" y="0"/>
                    </a:moveTo>
                    <a:lnTo>
                      <a:pt x="1351" y="0"/>
                    </a:lnTo>
                    <a:cubicBezTo>
                      <a:pt x="1350" y="11"/>
                      <a:pt x="1350" y="21"/>
                      <a:pt x="135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197"/>
              <p:cNvSpPr>
                <a:spLocks/>
              </p:cNvSpPr>
              <p:nvPr/>
            </p:nvSpPr>
            <p:spPr bwMode="auto">
              <a:xfrm>
                <a:off x="999" y="1965"/>
                <a:ext cx="311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0" y="0"/>
                  </a:cxn>
                  <a:cxn ang="0">
                    <a:pos x="1351" y="30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1351" h="30">
                    <a:moveTo>
                      <a:pt x="0" y="0"/>
                    </a:moveTo>
                    <a:lnTo>
                      <a:pt x="1350" y="0"/>
                    </a:lnTo>
                    <a:cubicBezTo>
                      <a:pt x="1350" y="10"/>
                      <a:pt x="1351" y="20"/>
                      <a:pt x="1351" y="30"/>
                    </a:cubicBez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198"/>
              <p:cNvSpPr>
                <a:spLocks/>
              </p:cNvSpPr>
              <p:nvPr/>
            </p:nvSpPr>
            <p:spPr bwMode="auto">
              <a:xfrm>
                <a:off x="999" y="1979"/>
                <a:ext cx="313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54" y="0"/>
                  </a:cxn>
                  <a:cxn ang="0">
                    <a:pos x="1356" y="22"/>
                  </a:cxn>
                  <a:cxn ang="0">
                    <a:pos x="1358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58" h="31">
                    <a:moveTo>
                      <a:pt x="0" y="0"/>
                    </a:moveTo>
                    <a:lnTo>
                      <a:pt x="1354" y="0"/>
                    </a:lnTo>
                    <a:cubicBezTo>
                      <a:pt x="1355" y="7"/>
                      <a:pt x="1355" y="15"/>
                      <a:pt x="1356" y="22"/>
                    </a:cubicBezTo>
                    <a:lnTo>
                      <a:pt x="1358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Freeform 199"/>
              <p:cNvSpPr>
                <a:spLocks/>
              </p:cNvSpPr>
              <p:nvPr/>
            </p:nvSpPr>
            <p:spPr bwMode="auto">
              <a:xfrm>
                <a:off x="999" y="1993"/>
                <a:ext cx="315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63" y="0"/>
                  </a:cxn>
                  <a:cxn ang="0">
                    <a:pos x="1370" y="31"/>
                  </a:cxn>
                  <a:cxn ang="0">
                    <a:pos x="0" y="31"/>
                  </a:cxn>
                  <a:cxn ang="0">
                    <a:pos x="0" y="0"/>
                  </a:cxn>
                </a:cxnLst>
                <a:rect l="0" t="0" r="r" b="b"/>
                <a:pathLst>
                  <a:path w="1370" h="31">
                    <a:moveTo>
                      <a:pt x="0" y="0"/>
                    </a:moveTo>
                    <a:lnTo>
                      <a:pt x="1363" y="0"/>
                    </a:lnTo>
                    <a:cubicBezTo>
                      <a:pt x="1365" y="11"/>
                      <a:pt x="1368" y="21"/>
                      <a:pt x="1370" y="31"/>
                    </a:cubicBez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BCC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200"/>
              <p:cNvSpPr>
                <a:spLocks/>
              </p:cNvSpPr>
              <p:nvPr/>
            </p:nvSpPr>
            <p:spPr bwMode="auto">
              <a:xfrm>
                <a:off x="999" y="2000"/>
                <a:ext cx="317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0" y="0"/>
                  </a:cxn>
                  <a:cxn ang="0">
                    <a:pos x="1377" y="21"/>
                  </a:cxn>
                  <a:cxn ang="0">
                    <a:pos x="0" y="21"/>
                  </a:cxn>
                  <a:cxn ang="0">
                    <a:pos x="0" y="0"/>
                  </a:cxn>
                </a:cxnLst>
                <a:rect l="0" t="0" r="r" b="b"/>
                <a:pathLst>
                  <a:path w="1377" h="21">
                    <a:moveTo>
                      <a:pt x="0" y="0"/>
                    </a:moveTo>
                    <a:lnTo>
                      <a:pt x="1370" y="0"/>
                    </a:lnTo>
                    <a:cubicBezTo>
                      <a:pt x="1373" y="7"/>
                      <a:pt x="1375" y="14"/>
                      <a:pt x="1377" y="21"/>
                    </a:cubicBez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AA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Freeform 201"/>
              <p:cNvSpPr>
                <a:spLocks/>
              </p:cNvSpPr>
              <p:nvPr/>
            </p:nvSpPr>
            <p:spPr bwMode="auto">
              <a:xfrm>
                <a:off x="674" y="1894"/>
                <a:ext cx="651" cy="131"/>
              </a:xfrm>
              <a:custGeom>
                <a:avLst/>
                <a:gdLst/>
                <a:ahLst/>
                <a:cxnLst>
                  <a:cxn ang="0">
                    <a:pos x="2829" y="569"/>
                  </a:cxn>
                  <a:cxn ang="0">
                    <a:pos x="121" y="569"/>
                  </a:cxn>
                  <a:cxn ang="0">
                    <a:pos x="6" y="388"/>
                  </a:cxn>
                  <a:cxn ang="0">
                    <a:pos x="0" y="284"/>
                  </a:cxn>
                  <a:cxn ang="0">
                    <a:pos x="6" y="181"/>
                  </a:cxn>
                  <a:cxn ang="0">
                    <a:pos x="121" y="0"/>
                  </a:cxn>
                  <a:cxn ang="0">
                    <a:pos x="2829" y="0"/>
                  </a:cxn>
                  <a:cxn ang="0">
                    <a:pos x="2829" y="90"/>
                  </a:cxn>
                  <a:cxn ang="0">
                    <a:pos x="121" y="90"/>
                  </a:cxn>
                  <a:cxn ang="0">
                    <a:pos x="95" y="192"/>
                  </a:cxn>
                  <a:cxn ang="0">
                    <a:pos x="90" y="284"/>
                  </a:cxn>
                  <a:cxn ang="0">
                    <a:pos x="95" y="377"/>
                  </a:cxn>
                  <a:cxn ang="0">
                    <a:pos x="121" y="479"/>
                  </a:cxn>
                  <a:cxn ang="0">
                    <a:pos x="2829" y="479"/>
                  </a:cxn>
                  <a:cxn ang="0">
                    <a:pos x="2829" y="569"/>
                  </a:cxn>
                </a:cxnLst>
                <a:rect l="0" t="0" r="r" b="b"/>
                <a:pathLst>
                  <a:path w="2829" h="569">
                    <a:moveTo>
                      <a:pt x="2829" y="569"/>
                    </a:moveTo>
                    <a:lnTo>
                      <a:pt x="121" y="569"/>
                    </a:lnTo>
                    <a:cubicBezTo>
                      <a:pt x="56" y="569"/>
                      <a:pt x="19" y="489"/>
                      <a:pt x="6" y="388"/>
                    </a:cubicBezTo>
                    <a:cubicBezTo>
                      <a:pt x="2" y="354"/>
                      <a:pt x="0" y="319"/>
                      <a:pt x="0" y="284"/>
                    </a:cubicBezTo>
                    <a:cubicBezTo>
                      <a:pt x="0" y="250"/>
                      <a:pt x="2" y="215"/>
                      <a:pt x="6" y="181"/>
                    </a:cubicBezTo>
                    <a:cubicBezTo>
                      <a:pt x="19" y="80"/>
                      <a:pt x="56" y="0"/>
                      <a:pt x="121" y="0"/>
                    </a:cubicBezTo>
                    <a:lnTo>
                      <a:pt x="2829" y="0"/>
                    </a:lnTo>
                    <a:lnTo>
                      <a:pt x="2829" y="90"/>
                    </a:lnTo>
                    <a:lnTo>
                      <a:pt x="121" y="90"/>
                    </a:lnTo>
                    <a:cubicBezTo>
                      <a:pt x="112" y="90"/>
                      <a:pt x="102" y="135"/>
                      <a:pt x="95" y="192"/>
                    </a:cubicBezTo>
                    <a:cubicBezTo>
                      <a:pt x="91" y="220"/>
                      <a:pt x="90" y="252"/>
                      <a:pt x="90" y="284"/>
                    </a:cubicBezTo>
                    <a:cubicBezTo>
                      <a:pt x="90" y="317"/>
                      <a:pt x="91" y="349"/>
                      <a:pt x="95" y="377"/>
                    </a:cubicBezTo>
                    <a:cubicBezTo>
                      <a:pt x="102" y="434"/>
                      <a:pt x="112" y="479"/>
                      <a:pt x="121" y="479"/>
                    </a:cubicBezTo>
                    <a:lnTo>
                      <a:pt x="2829" y="479"/>
                    </a:lnTo>
                    <a:lnTo>
                      <a:pt x="2829" y="569"/>
                    </a:lnTo>
                    <a:close/>
                  </a:path>
                </a:pathLst>
              </a:custGeom>
              <a:solidFill>
                <a:srgbClr val="27D3D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Freeform 202"/>
              <p:cNvSpPr>
                <a:spLocks noEditPoints="1"/>
              </p:cNvSpPr>
              <p:nvPr/>
            </p:nvSpPr>
            <p:spPr bwMode="auto">
              <a:xfrm>
                <a:off x="999" y="1894"/>
                <a:ext cx="326" cy="131"/>
              </a:xfrm>
              <a:custGeom>
                <a:avLst/>
                <a:gdLst/>
                <a:ahLst/>
                <a:cxnLst>
                  <a:cxn ang="0">
                    <a:pos x="1415" y="569"/>
                  </a:cxn>
                  <a:cxn ang="0">
                    <a:pos x="0" y="569"/>
                  </a:cxn>
                  <a:cxn ang="0">
                    <a:pos x="0" y="479"/>
                  </a:cxn>
                  <a:cxn ang="0">
                    <a:pos x="1415" y="479"/>
                  </a:cxn>
                  <a:cxn ang="0">
                    <a:pos x="1415" y="569"/>
                  </a:cxn>
                  <a:cxn ang="0">
                    <a:pos x="0" y="0"/>
                  </a:cxn>
                  <a:cxn ang="0">
                    <a:pos x="1415" y="0"/>
                  </a:cxn>
                  <a:cxn ang="0">
                    <a:pos x="1415" y="90"/>
                  </a:cxn>
                  <a:cxn ang="0">
                    <a:pos x="0" y="90"/>
                  </a:cxn>
                  <a:cxn ang="0">
                    <a:pos x="0" y="0"/>
                  </a:cxn>
                </a:cxnLst>
                <a:rect l="0" t="0" r="r" b="b"/>
                <a:pathLst>
                  <a:path w="1415" h="569">
                    <a:moveTo>
                      <a:pt x="1415" y="569"/>
                    </a:moveTo>
                    <a:lnTo>
                      <a:pt x="0" y="569"/>
                    </a:lnTo>
                    <a:lnTo>
                      <a:pt x="0" y="479"/>
                    </a:lnTo>
                    <a:lnTo>
                      <a:pt x="1415" y="479"/>
                    </a:lnTo>
                    <a:lnTo>
                      <a:pt x="1415" y="569"/>
                    </a:lnTo>
                    <a:close/>
                    <a:moveTo>
                      <a:pt x="0" y="0"/>
                    </a:moveTo>
                    <a:lnTo>
                      <a:pt x="1415" y="0"/>
                    </a:lnTo>
                    <a:lnTo>
                      <a:pt x="1415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DB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8" name="Rectangle 203"/>
              <p:cNvSpPr>
                <a:spLocks noChangeArrowheads="1"/>
              </p:cNvSpPr>
              <p:nvPr/>
            </p:nvSpPr>
            <p:spPr bwMode="auto">
              <a:xfrm>
                <a:off x="1006" y="1858"/>
                <a:ext cx="236" cy="15"/>
              </a:xfrm>
              <a:prstGeom prst="rect">
                <a:avLst/>
              </a:prstGeom>
              <a:solidFill>
                <a:srgbClr val="AAC7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9" name="Rectangle 204"/>
              <p:cNvSpPr>
                <a:spLocks noChangeArrowheads="1"/>
              </p:cNvSpPr>
              <p:nvPr/>
            </p:nvSpPr>
            <p:spPr bwMode="auto">
              <a:xfrm>
                <a:off x="991" y="1873"/>
                <a:ext cx="265" cy="15"/>
              </a:xfrm>
              <a:prstGeom prst="rect">
                <a:avLst/>
              </a:prstGeom>
              <a:solidFill>
                <a:srgbClr val="79A7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" name="Rectangle 206"/>
            <p:cNvSpPr>
              <a:spLocks noChangeArrowheads="1"/>
            </p:cNvSpPr>
            <p:nvPr/>
          </p:nvSpPr>
          <p:spPr bwMode="auto">
            <a:xfrm>
              <a:off x="1104" y="1878"/>
              <a:ext cx="445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207"/>
            <p:cNvSpPr>
              <a:spLocks noChangeArrowheads="1"/>
            </p:cNvSpPr>
            <p:nvPr/>
          </p:nvSpPr>
          <p:spPr bwMode="auto">
            <a:xfrm>
              <a:off x="671" y="1800"/>
              <a:ext cx="355" cy="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208"/>
            <p:cNvSpPr>
              <a:spLocks noChangeArrowheads="1"/>
            </p:cNvSpPr>
            <p:nvPr/>
          </p:nvSpPr>
          <p:spPr bwMode="auto">
            <a:xfrm>
              <a:off x="671" y="1812"/>
              <a:ext cx="355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209"/>
            <p:cNvSpPr>
              <a:spLocks noChangeArrowheads="1"/>
            </p:cNvSpPr>
            <p:nvPr/>
          </p:nvSpPr>
          <p:spPr bwMode="auto">
            <a:xfrm>
              <a:off x="671" y="1825"/>
              <a:ext cx="355" cy="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210"/>
            <p:cNvSpPr>
              <a:spLocks noChangeArrowheads="1"/>
            </p:cNvSpPr>
            <p:nvPr/>
          </p:nvSpPr>
          <p:spPr bwMode="auto">
            <a:xfrm>
              <a:off x="671" y="1837"/>
              <a:ext cx="355" cy="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Rectangle 211"/>
            <p:cNvSpPr>
              <a:spLocks noChangeArrowheads="1"/>
            </p:cNvSpPr>
            <p:nvPr/>
          </p:nvSpPr>
          <p:spPr bwMode="auto">
            <a:xfrm>
              <a:off x="671" y="1849"/>
              <a:ext cx="355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Rectangle 212"/>
            <p:cNvSpPr>
              <a:spLocks noChangeArrowheads="1"/>
            </p:cNvSpPr>
            <p:nvPr/>
          </p:nvSpPr>
          <p:spPr bwMode="auto">
            <a:xfrm>
              <a:off x="671" y="1862"/>
              <a:ext cx="355" cy="6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Rectangle 213"/>
            <p:cNvSpPr>
              <a:spLocks noChangeArrowheads="1"/>
            </p:cNvSpPr>
            <p:nvPr/>
          </p:nvSpPr>
          <p:spPr bwMode="auto">
            <a:xfrm>
              <a:off x="671" y="1806"/>
              <a:ext cx="355" cy="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Rectangle 214"/>
            <p:cNvSpPr>
              <a:spLocks noChangeArrowheads="1"/>
            </p:cNvSpPr>
            <p:nvPr/>
          </p:nvSpPr>
          <p:spPr bwMode="auto">
            <a:xfrm>
              <a:off x="671" y="1819"/>
              <a:ext cx="355" cy="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Rectangle 215"/>
            <p:cNvSpPr>
              <a:spLocks noChangeArrowheads="1"/>
            </p:cNvSpPr>
            <p:nvPr/>
          </p:nvSpPr>
          <p:spPr bwMode="auto">
            <a:xfrm>
              <a:off x="671" y="1831"/>
              <a:ext cx="355" cy="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Rectangle 216"/>
            <p:cNvSpPr>
              <a:spLocks noChangeArrowheads="1"/>
            </p:cNvSpPr>
            <p:nvPr/>
          </p:nvSpPr>
          <p:spPr bwMode="auto">
            <a:xfrm>
              <a:off x="671" y="1843"/>
              <a:ext cx="355" cy="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217"/>
            <p:cNvSpPr>
              <a:spLocks noChangeArrowheads="1"/>
            </p:cNvSpPr>
            <p:nvPr/>
          </p:nvSpPr>
          <p:spPr bwMode="auto">
            <a:xfrm>
              <a:off x="671" y="1856"/>
              <a:ext cx="355" cy="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Rectangle 218"/>
            <p:cNvSpPr>
              <a:spLocks noChangeArrowheads="1"/>
            </p:cNvSpPr>
            <p:nvPr/>
          </p:nvSpPr>
          <p:spPr bwMode="auto">
            <a:xfrm>
              <a:off x="671" y="1868"/>
              <a:ext cx="355" cy="6"/>
            </a:xfrm>
            <a:prstGeom prst="rect">
              <a:avLst/>
            </a:prstGeom>
            <a:solidFill>
              <a:srgbClr val="AECBD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Rectangle 219"/>
            <p:cNvSpPr>
              <a:spLocks noChangeArrowheads="1"/>
            </p:cNvSpPr>
            <p:nvPr/>
          </p:nvSpPr>
          <p:spPr bwMode="auto">
            <a:xfrm>
              <a:off x="671" y="1874"/>
              <a:ext cx="355" cy="4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20"/>
            <p:cNvSpPr>
              <a:spLocks/>
            </p:cNvSpPr>
            <p:nvPr/>
          </p:nvSpPr>
          <p:spPr bwMode="auto">
            <a:xfrm>
              <a:off x="1026" y="1800"/>
              <a:ext cx="78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9" y="99"/>
                </a:cxn>
                <a:cxn ang="0">
                  <a:pos x="239" y="99"/>
                </a:cxn>
                <a:cxn ang="0">
                  <a:pos x="338" y="339"/>
                </a:cxn>
                <a:cxn ang="0">
                  <a:pos x="247" y="339"/>
                </a:cxn>
                <a:cxn ang="0">
                  <a:pos x="175" y="164"/>
                </a:cxn>
                <a:cxn ang="0">
                  <a:pos x="175" y="164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0"/>
                </a:cxn>
              </a:cxnLst>
              <a:rect l="0" t="0" r="r" b="b"/>
              <a:pathLst>
                <a:path w="338" h="339">
                  <a:moveTo>
                    <a:pt x="0" y="0"/>
                  </a:moveTo>
                  <a:cubicBezTo>
                    <a:pt x="93" y="0"/>
                    <a:pt x="178" y="38"/>
                    <a:pt x="239" y="99"/>
                  </a:cubicBezTo>
                  <a:lnTo>
                    <a:pt x="239" y="99"/>
                  </a:lnTo>
                  <a:cubicBezTo>
                    <a:pt x="301" y="161"/>
                    <a:pt x="338" y="245"/>
                    <a:pt x="338" y="339"/>
                  </a:cubicBezTo>
                  <a:lnTo>
                    <a:pt x="247" y="339"/>
                  </a:lnTo>
                  <a:cubicBezTo>
                    <a:pt x="247" y="270"/>
                    <a:pt x="219" y="209"/>
                    <a:pt x="175" y="164"/>
                  </a:cubicBezTo>
                  <a:lnTo>
                    <a:pt x="175" y="164"/>
                  </a:lnTo>
                  <a:cubicBezTo>
                    <a:pt x="130" y="119"/>
                    <a:pt x="68" y="91"/>
                    <a:pt x="0" y="91"/>
                  </a:cubicBez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21"/>
            <p:cNvSpPr>
              <a:spLocks/>
            </p:cNvSpPr>
            <p:nvPr/>
          </p:nvSpPr>
          <p:spPr bwMode="auto">
            <a:xfrm>
              <a:off x="1026" y="1806"/>
              <a:ext cx="72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0" y="91"/>
                </a:cxn>
                <a:cxn ang="0">
                  <a:pos x="220" y="91"/>
                </a:cxn>
                <a:cxn ang="0">
                  <a:pos x="312" y="312"/>
                </a:cxn>
                <a:cxn ang="0">
                  <a:pos x="228" y="312"/>
                </a:cxn>
                <a:cxn ang="0">
                  <a:pos x="161" y="151"/>
                </a:cxn>
                <a:cxn ang="0">
                  <a:pos x="161" y="151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0"/>
                </a:cxn>
              </a:cxnLst>
              <a:rect l="0" t="0" r="r" b="b"/>
              <a:pathLst>
                <a:path w="312" h="312">
                  <a:moveTo>
                    <a:pt x="0" y="0"/>
                  </a:moveTo>
                  <a:cubicBezTo>
                    <a:pt x="86" y="0"/>
                    <a:pt x="164" y="35"/>
                    <a:pt x="220" y="91"/>
                  </a:cubicBezTo>
                  <a:lnTo>
                    <a:pt x="220" y="91"/>
                  </a:lnTo>
                  <a:cubicBezTo>
                    <a:pt x="277" y="148"/>
                    <a:pt x="312" y="226"/>
                    <a:pt x="312" y="312"/>
                  </a:cubicBezTo>
                  <a:lnTo>
                    <a:pt x="228" y="312"/>
                  </a:lnTo>
                  <a:cubicBezTo>
                    <a:pt x="228" y="249"/>
                    <a:pt x="202" y="192"/>
                    <a:pt x="161" y="151"/>
                  </a:cubicBezTo>
                  <a:lnTo>
                    <a:pt x="161" y="151"/>
                  </a:lnTo>
                  <a:cubicBezTo>
                    <a:pt x="120" y="109"/>
                    <a:pt x="63" y="84"/>
                    <a:pt x="0" y="84"/>
                  </a:cubicBez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22"/>
            <p:cNvSpPr>
              <a:spLocks/>
            </p:cNvSpPr>
            <p:nvPr/>
          </p:nvSpPr>
          <p:spPr bwMode="auto">
            <a:xfrm>
              <a:off x="1026" y="1813"/>
              <a:ext cx="6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1" y="83"/>
                </a:cxn>
                <a:cxn ang="0">
                  <a:pos x="201" y="83"/>
                </a:cxn>
                <a:cxn ang="0">
                  <a:pos x="285" y="285"/>
                </a:cxn>
                <a:cxn ang="0">
                  <a:pos x="208" y="285"/>
                </a:cxn>
                <a:cxn ang="0">
                  <a:pos x="147" y="137"/>
                </a:cxn>
                <a:cxn ang="0">
                  <a:pos x="147" y="137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0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78" y="0"/>
                    <a:pt x="150" y="31"/>
                    <a:pt x="201" y="83"/>
                  </a:cubicBezTo>
                  <a:lnTo>
                    <a:pt x="201" y="83"/>
                  </a:lnTo>
                  <a:cubicBezTo>
                    <a:pt x="253" y="135"/>
                    <a:pt x="285" y="206"/>
                    <a:pt x="285" y="285"/>
                  </a:cubicBezTo>
                  <a:lnTo>
                    <a:pt x="208" y="285"/>
                  </a:lnTo>
                  <a:cubicBezTo>
                    <a:pt x="208" y="227"/>
                    <a:pt x="185" y="175"/>
                    <a:pt x="147" y="137"/>
                  </a:cubicBezTo>
                  <a:lnTo>
                    <a:pt x="147" y="137"/>
                  </a:lnTo>
                  <a:cubicBezTo>
                    <a:pt x="109" y="100"/>
                    <a:pt x="57" y="76"/>
                    <a:pt x="0" y="76"/>
                  </a:cubicBezTo>
                  <a:lnTo>
                    <a:pt x="0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23"/>
            <p:cNvSpPr>
              <a:spLocks/>
            </p:cNvSpPr>
            <p:nvPr/>
          </p:nvSpPr>
          <p:spPr bwMode="auto">
            <a:xfrm>
              <a:off x="1026" y="1819"/>
              <a:ext cx="59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2" y="76"/>
                </a:cxn>
                <a:cxn ang="0">
                  <a:pos x="182" y="76"/>
                </a:cxn>
                <a:cxn ang="0">
                  <a:pos x="258" y="259"/>
                </a:cxn>
                <a:cxn ang="0">
                  <a:pos x="188" y="259"/>
                </a:cxn>
                <a:cxn ang="0">
                  <a:pos x="133" y="125"/>
                </a:cxn>
                <a:cxn ang="0">
                  <a:pos x="133" y="125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0" y="0"/>
                </a:cxn>
              </a:cxnLst>
              <a:rect l="0" t="0" r="r" b="b"/>
              <a:pathLst>
                <a:path w="258" h="259">
                  <a:moveTo>
                    <a:pt x="0" y="0"/>
                  </a:moveTo>
                  <a:cubicBezTo>
                    <a:pt x="71" y="0"/>
                    <a:pt x="136" y="29"/>
                    <a:pt x="182" y="76"/>
                  </a:cubicBezTo>
                  <a:lnTo>
                    <a:pt x="182" y="76"/>
                  </a:lnTo>
                  <a:cubicBezTo>
                    <a:pt x="229" y="123"/>
                    <a:pt x="258" y="187"/>
                    <a:pt x="258" y="259"/>
                  </a:cubicBezTo>
                  <a:lnTo>
                    <a:pt x="188" y="259"/>
                  </a:lnTo>
                  <a:cubicBezTo>
                    <a:pt x="188" y="207"/>
                    <a:pt x="167" y="159"/>
                    <a:pt x="133" y="125"/>
                  </a:cubicBezTo>
                  <a:lnTo>
                    <a:pt x="133" y="125"/>
                  </a:lnTo>
                  <a:cubicBezTo>
                    <a:pt x="99" y="91"/>
                    <a:pt x="52" y="70"/>
                    <a:pt x="0" y="70"/>
                  </a:cubicBez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24"/>
            <p:cNvSpPr>
              <a:spLocks/>
            </p:cNvSpPr>
            <p:nvPr/>
          </p:nvSpPr>
          <p:spPr bwMode="auto">
            <a:xfrm>
              <a:off x="1026" y="1825"/>
              <a:ext cx="53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4" y="68"/>
                </a:cxn>
                <a:cxn ang="0">
                  <a:pos x="164" y="68"/>
                </a:cxn>
                <a:cxn ang="0">
                  <a:pos x="231" y="232"/>
                </a:cxn>
                <a:cxn ang="0">
                  <a:pos x="169" y="232"/>
                </a:cxn>
                <a:cxn ang="0">
                  <a:pos x="119" y="112"/>
                </a:cxn>
                <a:cxn ang="0">
                  <a:pos x="119" y="112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0"/>
                </a:cxn>
              </a:cxnLst>
              <a:rect l="0" t="0" r="r" b="b"/>
              <a:pathLst>
                <a:path w="231" h="232">
                  <a:moveTo>
                    <a:pt x="0" y="0"/>
                  </a:moveTo>
                  <a:cubicBezTo>
                    <a:pt x="64" y="0"/>
                    <a:pt x="122" y="26"/>
                    <a:pt x="164" y="68"/>
                  </a:cubicBezTo>
                  <a:lnTo>
                    <a:pt x="164" y="68"/>
                  </a:lnTo>
                  <a:cubicBezTo>
                    <a:pt x="205" y="110"/>
                    <a:pt x="231" y="168"/>
                    <a:pt x="231" y="232"/>
                  </a:cubicBezTo>
                  <a:lnTo>
                    <a:pt x="169" y="232"/>
                  </a:lnTo>
                  <a:cubicBezTo>
                    <a:pt x="169" y="185"/>
                    <a:pt x="150" y="143"/>
                    <a:pt x="119" y="112"/>
                  </a:cubicBezTo>
                  <a:lnTo>
                    <a:pt x="119" y="112"/>
                  </a:lnTo>
                  <a:cubicBezTo>
                    <a:pt x="89" y="81"/>
                    <a:pt x="46" y="63"/>
                    <a:pt x="0" y="63"/>
                  </a:cubicBez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1026" y="1831"/>
              <a:ext cx="47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" y="60"/>
                </a:cxn>
                <a:cxn ang="0">
                  <a:pos x="145" y="60"/>
                </a:cxn>
                <a:cxn ang="0">
                  <a:pos x="205" y="205"/>
                </a:cxn>
                <a:cxn ang="0">
                  <a:pos x="149" y="205"/>
                </a:cxn>
                <a:cxn ang="0">
                  <a:pos x="106" y="99"/>
                </a:cxn>
                <a:cxn ang="0">
                  <a:pos x="105" y="99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0" y="0"/>
                </a:cxn>
              </a:cxnLst>
              <a:rect l="0" t="0" r="r" b="b"/>
              <a:pathLst>
                <a:path w="205" h="205">
                  <a:moveTo>
                    <a:pt x="0" y="0"/>
                  </a:moveTo>
                  <a:cubicBezTo>
                    <a:pt x="56" y="0"/>
                    <a:pt x="107" y="23"/>
                    <a:pt x="145" y="60"/>
                  </a:cubicBezTo>
                  <a:lnTo>
                    <a:pt x="145" y="60"/>
                  </a:lnTo>
                  <a:cubicBezTo>
                    <a:pt x="182" y="97"/>
                    <a:pt x="205" y="148"/>
                    <a:pt x="205" y="205"/>
                  </a:cubicBezTo>
                  <a:lnTo>
                    <a:pt x="149" y="205"/>
                  </a:lnTo>
                  <a:cubicBezTo>
                    <a:pt x="149" y="163"/>
                    <a:pt x="133" y="126"/>
                    <a:pt x="106" y="99"/>
                  </a:cubicBezTo>
                  <a:lnTo>
                    <a:pt x="105" y="99"/>
                  </a:lnTo>
                  <a:cubicBezTo>
                    <a:pt x="78" y="72"/>
                    <a:pt x="41" y="55"/>
                    <a:pt x="0" y="55"/>
                  </a:cubicBez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26"/>
            <p:cNvSpPr>
              <a:spLocks/>
            </p:cNvSpPr>
            <p:nvPr/>
          </p:nvSpPr>
          <p:spPr bwMode="auto">
            <a:xfrm>
              <a:off x="1026" y="1837"/>
              <a:ext cx="41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6" y="52"/>
                </a:cxn>
                <a:cxn ang="0">
                  <a:pos x="126" y="52"/>
                </a:cxn>
                <a:cxn ang="0">
                  <a:pos x="178" y="178"/>
                </a:cxn>
                <a:cxn ang="0">
                  <a:pos x="130" y="178"/>
                </a:cxn>
                <a:cxn ang="0">
                  <a:pos x="92" y="86"/>
                </a:cxn>
                <a:cxn ang="0">
                  <a:pos x="92" y="86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0"/>
                </a:cxn>
              </a:cxnLst>
              <a:rect l="0" t="0" r="r" b="b"/>
              <a:pathLst>
                <a:path w="178" h="178">
                  <a:moveTo>
                    <a:pt x="0" y="0"/>
                  </a:moveTo>
                  <a:cubicBezTo>
                    <a:pt x="49" y="0"/>
                    <a:pt x="93" y="19"/>
                    <a:pt x="126" y="52"/>
                  </a:cubicBezTo>
                  <a:lnTo>
                    <a:pt x="126" y="52"/>
                  </a:lnTo>
                  <a:cubicBezTo>
                    <a:pt x="158" y="84"/>
                    <a:pt x="178" y="129"/>
                    <a:pt x="178" y="178"/>
                  </a:cubicBezTo>
                  <a:lnTo>
                    <a:pt x="130" y="178"/>
                  </a:lnTo>
                  <a:cubicBezTo>
                    <a:pt x="130" y="142"/>
                    <a:pt x="115" y="109"/>
                    <a:pt x="92" y="86"/>
                  </a:cubicBezTo>
                  <a:lnTo>
                    <a:pt x="92" y="86"/>
                  </a:lnTo>
                  <a:cubicBezTo>
                    <a:pt x="68" y="62"/>
                    <a:pt x="36" y="48"/>
                    <a:pt x="0" y="48"/>
                  </a:cubicBez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27"/>
            <p:cNvSpPr>
              <a:spLocks/>
            </p:cNvSpPr>
            <p:nvPr/>
          </p:nvSpPr>
          <p:spPr bwMode="auto">
            <a:xfrm>
              <a:off x="1026" y="1843"/>
              <a:ext cx="3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45"/>
                </a:cxn>
                <a:cxn ang="0">
                  <a:pos x="107" y="45"/>
                </a:cxn>
                <a:cxn ang="0">
                  <a:pos x="151" y="152"/>
                </a:cxn>
                <a:cxn ang="0">
                  <a:pos x="110" y="152"/>
                </a:cxn>
                <a:cxn ang="0">
                  <a:pos x="78" y="73"/>
                </a:cxn>
                <a:cxn ang="0">
                  <a:pos x="78" y="74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0" y="0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cubicBezTo>
                    <a:pt x="41" y="0"/>
                    <a:pt x="79" y="17"/>
                    <a:pt x="107" y="45"/>
                  </a:cubicBezTo>
                  <a:lnTo>
                    <a:pt x="107" y="45"/>
                  </a:lnTo>
                  <a:cubicBezTo>
                    <a:pt x="134" y="72"/>
                    <a:pt x="151" y="110"/>
                    <a:pt x="151" y="152"/>
                  </a:cubicBezTo>
                  <a:lnTo>
                    <a:pt x="110" y="152"/>
                  </a:lnTo>
                  <a:cubicBezTo>
                    <a:pt x="110" y="121"/>
                    <a:pt x="98" y="94"/>
                    <a:pt x="78" y="73"/>
                  </a:cubicBezTo>
                  <a:lnTo>
                    <a:pt x="78" y="74"/>
                  </a:lnTo>
                  <a:cubicBezTo>
                    <a:pt x="58" y="54"/>
                    <a:pt x="30" y="41"/>
                    <a:pt x="0" y="41"/>
                  </a:cubicBez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228"/>
            <p:cNvSpPr>
              <a:spLocks/>
            </p:cNvSpPr>
            <p:nvPr/>
          </p:nvSpPr>
          <p:spPr bwMode="auto">
            <a:xfrm>
              <a:off x="1026" y="1849"/>
              <a:ext cx="28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37"/>
                </a:cxn>
                <a:cxn ang="0">
                  <a:pos x="88" y="37"/>
                </a:cxn>
                <a:cxn ang="0">
                  <a:pos x="124" y="125"/>
                </a:cxn>
                <a:cxn ang="0">
                  <a:pos x="91" y="125"/>
                </a:cxn>
                <a:cxn ang="0">
                  <a:pos x="64" y="60"/>
                </a:cxn>
                <a:cxn ang="0">
                  <a:pos x="64" y="60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0" y="0"/>
                </a:cxn>
              </a:cxnLst>
              <a:rect l="0" t="0" r="r" b="b"/>
              <a:pathLst>
                <a:path w="124" h="125">
                  <a:moveTo>
                    <a:pt x="0" y="0"/>
                  </a:moveTo>
                  <a:cubicBezTo>
                    <a:pt x="34" y="0"/>
                    <a:pt x="65" y="14"/>
                    <a:pt x="88" y="37"/>
                  </a:cubicBezTo>
                  <a:lnTo>
                    <a:pt x="88" y="37"/>
                  </a:lnTo>
                  <a:cubicBezTo>
                    <a:pt x="110" y="59"/>
                    <a:pt x="124" y="90"/>
                    <a:pt x="124" y="125"/>
                  </a:cubicBezTo>
                  <a:lnTo>
                    <a:pt x="91" y="125"/>
                  </a:lnTo>
                  <a:cubicBezTo>
                    <a:pt x="91" y="100"/>
                    <a:pt x="80" y="77"/>
                    <a:pt x="64" y="60"/>
                  </a:cubicBezTo>
                  <a:lnTo>
                    <a:pt x="64" y="60"/>
                  </a:lnTo>
                  <a:cubicBezTo>
                    <a:pt x="47" y="44"/>
                    <a:pt x="25" y="34"/>
                    <a:pt x="0" y="34"/>
                  </a:cubicBezTo>
                  <a:lnTo>
                    <a:pt x="0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229"/>
            <p:cNvSpPr>
              <a:spLocks/>
            </p:cNvSpPr>
            <p:nvPr/>
          </p:nvSpPr>
          <p:spPr bwMode="auto">
            <a:xfrm>
              <a:off x="1026" y="1856"/>
              <a:ext cx="22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" y="28"/>
                </a:cxn>
                <a:cxn ang="0">
                  <a:pos x="69" y="28"/>
                </a:cxn>
                <a:cxn ang="0">
                  <a:pos x="98" y="98"/>
                </a:cxn>
                <a:cxn ang="0">
                  <a:pos x="85" y="98"/>
                </a:cxn>
                <a:cxn ang="0">
                  <a:pos x="71" y="98"/>
                </a:cxn>
                <a:cxn ang="0">
                  <a:pos x="0" y="98"/>
                </a:cxn>
                <a:cxn ang="0">
                  <a:pos x="0" y="69"/>
                </a:cxn>
                <a:cxn ang="0">
                  <a:pos x="0" y="6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2"/>
                </a:cxn>
                <a:cxn ang="0">
                  <a:pos x="0" y="0"/>
                </a:cxn>
              </a:cxnLst>
              <a:rect l="0" t="0" r="r" b="b"/>
              <a:pathLst>
                <a:path w="98" h="98">
                  <a:moveTo>
                    <a:pt x="0" y="0"/>
                  </a:moveTo>
                  <a:cubicBezTo>
                    <a:pt x="27" y="0"/>
                    <a:pt x="51" y="11"/>
                    <a:pt x="69" y="28"/>
                  </a:cubicBezTo>
                  <a:lnTo>
                    <a:pt x="69" y="28"/>
                  </a:lnTo>
                  <a:cubicBezTo>
                    <a:pt x="87" y="46"/>
                    <a:pt x="98" y="71"/>
                    <a:pt x="98" y="98"/>
                  </a:cubicBezTo>
                  <a:lnTo>
                    <a:pt x="85" y="98"/>
                  </a:lnTo>
                  <a:lnTo>
                    <a:pt x="71" y="98"/>
                  </a:lnTo>
                  <a:lnTo>
                    <a:pt x="0" y="98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30"/>
            <p:cNvSpPr>
              <a:spLocks/>
            </p:cNvSpPr>
            <p:nvPr/>
          </p:nvSpPr>
          <p:spPr bwMode="auto">
            <a:xfrm>
              <a:off x="1026" y="1862"/>
              <a:ext cx="16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21"/>
                </a:cxn>
                <a:cxn ang="0">
                  <a:pos x="50" y="21"/>
                </a:cxn>
                <a:cxn ang="0">
                  <a:pos x="71" y="72"/>
                </a:cxn>
                <a:cxn ang="0">
                  <a:pos x="61" y="72"/>
                </a:cxn>
                <a:cxn ang="0">
                  <a:pos x="52" y="72"/>
                </a:cxn>
                <a:cxn ang="0">
                  <a:pos x="0" y="72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7"/>
                </a:cxn>
                <a:cxn ang="0">
                  <a:pos x="0" y="0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cubicBezTo>
                    <a:pt x="19" y="0"/>
                    <a:pt x="37" y="8"/>
                    <a:pt x="50" y="21"/>
                  </a:cubicBezTo>
                  <a:lnTo>
                    <a:pt x="50" y="21"/>
                  </a:lnTo>
                  <a:cubicBezTo>
                    <a:pt x="63" y="34"/>
                    <a:pt x="71" y="52"/>
                    <a:pt x="71" y="72"/>
                  </a:cubicBezTo>
                  <a:lnTo>
                    <a:pt x="61" y="72"/>
                  </a:lnTo>
                  <a:lnTo>
                    <a:pt x="52" y="72"/>
                  </a:lnTo>
                  <a:lnTo>
                    <a:pt x="0" y="72"/>
                  </a:lnTo>
                  <a:lnTo>
                    <a:pt x="0" y="51"/>
                  </a:lnTo>
                  <a:lnTo>
                    <a:pt x="0" y="4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F1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31"/>
            <p:cNvSpPr>
              <a:spLocks/>
            </p:cNvSpPr>
            <p:nvPr/>
          </p:nvSpPr>
          <p:spPr bwMode="auto">
            <a:xfrm>
              <a:off x="1026" y="1868"/>
              <a:ext cx="10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13"/>
                </a:cxn>
                <a:cxn ang="0">
                  <a:pos x="31" y="13"/>
                </a:cxn>
                <a:cxn ang="0">
                  <a:pos x="44" y="45"/>
                </a:cxn>
                <a:cxn ang="0">
                  <a:pos x="0" y="45"/>
                </a:cxn>
                <a:cxn ang="0">
                  <a:pos x="0" y="32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44" h="45">
                  <a:moveTo>
                    <a:pt x="0" y="0"/>
                  </a:moveTo>
                  <a:cubicBezTo>
                    <a:pt x="12" y="0"/>
                    <a:pt x="23" y="5"/>
                    <a:pt x="31" y="13"/>
                  </a:cubicBezTo>
                  <a:lnTo>
                    <a:pt x="31" y="13"/>
                  </a:lnTo>
                  <a:cubicBezTo>
                    <a:pt x="39" y="21"/>
                    <a:pt x="44" y="32"/>
                    <a:pt x="44" y="45"/>
                  </a:cubicBezTo>
                  <a:lnTo>
                    <a:pt x="0" y="45"/>
                  </a:lnTo>
                  <a:lnTo>
                    <a:pt x="0" y="32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B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32"/>
            <p:cNvSpPr>
              <a:spLocks/>
            </p:cNvSpPr>
            <p:nvPr/>
          </p:nvSpPr>
          <p:spPr bwMode="auto">
            <a:xfrm>
              <a:off x="1026" y="1874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8" y="18"/>
                </a:cxn>
                <a:cxn ang="0">
                  <a:pos x="0" y="18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cubicBezTo>
                    <a:pt x="5" y="0"/>
                    <a:pt x="9" y="2"/>
                    <a:pt x="12" y="5"/>
                  </a:cubicBezTo>
                  <a:lnTo>
                    <a:pt x="12" y="5"/>
                  </a:lnTo>
                  <a:cubicBezTo>
                    <a:pt x="16" y="8"/>
                    <a:pt x="18" y="13"/>
                    <a:pt x="18" y="18"/>
                  </a:cubicBezTo>
                  <a:lnTo>
                    <a:pt x="0" y="18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A7B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Rectangle 233"/>
            <p:cNvSpPr>
              <a:spLocks noChangeArrowheads="1"/>
            </p:cNvSpPr>
            <p:nvPr/>
          </p:nvSpPr>
          <p:spPr bwMode="auto">
            <a:xfrm>
              <a:off x="1182" y="1800"/>
              <a:ext cx="355" cy="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Rectangle 234"/>
            <p:cNvSpPr>
              <a:spLocks noChangeArrowheads="1"/>
            </p:cNvSpPr>
            <p:nvPr/>
          </p:nvSpPr>
          <p:spPr bwMode="auto">
            <a:xfrm>
              <a:off x="1182" y="1812"/>
              <a:ext cx="355" cy="7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Rectangle 235"/>
            <p:cNvSpPr>
              <a:spLocks noChangeArrowheads="1"/>
            </p:cNvSpPr>
            <p:nvPr/>
          </p:nvSpPr>
          <p:spPr bwMode="auto">
            <a:xfrm>
              <a:off x="1182" y="1825"/>
              <a:ext cx="355" cy="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Rectangle 236"/>
            <p:cNvSpPr>
              <a:spLocks noChangeArrowheads="1"/>
            </p:cNvSpPr>
            <p:nvPr/>
          </p:nvSpPr>
          <p:spPr bwMode="auto">
            <a:xfrm>
              <a:off x="1182" y="1837"/>
              <a:ext cx="355" cy="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237"/>
            <p:cNvSpPr>
              <a:spLocks noChangeArrowheads="1"/>
            </p:cNvSpPr>
            <p:nvPr/>
          </p:nvSpPr>
          <p:spPr bwMode="auto">
            <a:xfrm>
              <a:off x="1182" y="1849"/>
              <a:ext cx="355" cy="7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238"/>
            <p:cNvSpPr>
              <a:spLocks noChangeArrowheads="1"/>
            </p:cNvSpPr>
            <p:nvPr/>
          </p:nvSpPr>
          <p:spPr bwMode="auto">
            <a:xfrm>
              <a:off x="1182" y="1862"/>
              <a:ext cx="355" cy="6"/>
            </a:xfrm>
            <a:prstGeom prst="rect">
              <a:avLst/>
            </a:prstGeom>
            <a:solidFill>
              <a:srgbClr val="D9E8EB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Rectangle 239"/>
            <p:cNvSpPr>
              <a:spLocks noChangeArrowheads="1"/>
            </p:cNvSpPr>
            <p:nvPr/>
          </p:nvSpPr>
          <p:spPr bwMode="auto">
            <a:xfrm>
              <a:off x="1182" y="1806"/>
              <a:ext cx="355" cy="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Rectangle 240"/>
            <p:cNvSpPr>
              <a:spLocks noChangeArrowheads="1"/>
            </p:cNvSpPr>
            <p:nvPr/>
          </p:nvSpPr>
          <p:spPr bwMode="auto">
            <a:xfrm>
              <a:off x="1182" y="1819"/>
              <a:ext cx="355" cy="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Rectangle 241"/>
            <p:cNvSpPr>
              <a:spLocks noChangeArrowheads="1"/>
            </p:cNvSpPr>
            <p:nvPr/>
          </p:nvSpPr>
          <p:spPr bwMode="auto">
            <a:xfrm>
              <a:off x="1182" y="1831"/>
              <a:ext cx="355" cy="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242"/>
            <p:cNvSpPr>
              <a:spLocks noChangeArrowheads="1"/>
            </p:cNvSpPr>
            <p:nvPr/>
          </p:nvSpPr>
          <p:spPr bwMode="auto">
            <a:xfrm>
              <a:off x="1182" y="1843"/>
              <a:ext cx="355" cy="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Rectangle 243"/>
            <p:cNvSpPr>
              <a:spLocks noChangeArrowheads="1"/>
            </p:cNvSpPr>
            <p:nvPr/>
          </p:nvSpPr>
          <p:spPr bwMode="auto">
            <a:xfrm>
              <a:off x="1182" y="1856"/>
              <a:ext cx="355" cy="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Rectangle 244"/>
            <p:cNvSpPr>
              <a:spLocks noChangeArrowheads="1"/>
            </p:cNvSpPr>
            <p:nvPr/>
          </p:nvSpPr>
          <p:spPr bwMode="auto">
            <a:xfrm>
              <a:off x="1182" y="1868"/>
              <a:ext cx="355" cy="6"/>
            </a:xfrm>
            <a:prstGeom prst="rect">
              <a:avLst/>
            </a:prstGeom>
            <a:solidFill>
              <a:srgbClr val="9BBCC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Rectangle 245"/>
            <p:cNvSpPr>
              <a:spLocks noChangeArrowheads="1"/>
            </p:cNvSpPr>
            <p:nvPr/>
          </p:nvSpPr>
          <p:spPr bwMode="auto">
            <a:xfrm>
              <a:off x="1182" y="1874"/>
              <a:ext cx="355" cy="4"/>
            </a:xfrm>
            <a:prstGeom prst="rect">
              <a:avLst/>
            </a:prstGeom>
            <a:solidFill>
              <a:srgbClr val="6F9AA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46"/>
            <p:cNvSpPr>
              <a:spLocks/>
            </p:cNvSpPr>
            <p:nvPr/>
          </p:nvSpPr>
          <p:spPr bwMode="auto">
            <a:xfrm>
              <a:off x="1104" y="1800"/>
              <a:ext cx="78" cy="78"/>
            </a:xfrm>
            <a:custGeom>
              <a:avLst/>
              <a:gdLst/>
              <a:ahLst/>
              <a:cxnLst>
                <a:cxn ang="0">
                  <a:pos x="339" y="0"/>
                </a:cxn>
                <a:cxn ang="0">
                  <a:pos x="100" y="99"/>
                </a:cxn>
                <a:cxn ang="0">
                  <a:pos x="100" y="99"/>
                </a:cxn>
                <a:cxn ang="0">
                  <a:pos x="0" y="339"/>
                </a:cxn>
                <a:cxn ang="0">
                  <a:pos x="92" y="339"/>
                </a:cxn>
                <a:cxn ang="0">
                  <a:pos x="164" y="164"/>
                </a:cxn>
                <a:cxn ang="0">
                  <a:pos x="164" y="164"/>
                </a:cxn>
                <a:cxn ang="0">
                  <a:pos x="339" y="91"/>
                </a:cxn>
                <a:cxn ang="0">
                  <a:pos x="339" y="91"/>
                </a:cxn>
                <a:cxn ang="0">
                  <a:pos x="339" y="0"/>
                </a:cxn>
              </a:cxnLst>
              <a:rect l="0" t="0" r="r" b="b"/>
              <a:pathLst>
                <a:path w="339" h="339">
                  <a:moveTo>
                    <a:pt x="339" y="0"/>
                  </a:moveTo>
                  <a:cubicBezTo>
                    <a:pt x="246" y="0"/>
                    <a:pt x="161" y="38"/>
                    <a:pt x="100" y="99"/>
                  </a:cubicBezTo>
                  <a:lnTo>
                    <a:pt x="100" y="99"/>
                  </a:lnTo>
                  <a:cubicBezTo>
                    <a:pt x="38" y="161"/>
                    <a:pt x="0" y="245"/>
                    <a:pt x="0" y="339"/>
                  </a:cubicBezTo>
                  <a:lnTo>
                    <a:pt x="92" y="339"/>
                  </a:lnTo>
                  <a:cubicBezTo>
                    <a:pt x="92" y="270"/>
                    <a:pt x="120" y="209"/>
                    <a:pt x="164" y="164"/>
                  </a:cubicBezTo>
                  <a:lnTo>
                    <a:pt x="164" y="164"/>
                  </a:lnTo>
                  <a:cubicBezTo>
                    <a:pt x="209" y="119"/>
                    <a:pt x="271" y="91"/>
                    <a:pt x="339" y="91"/>
                  </a:cubicBezTo>
                  <a:lnTo>
                    <a:pt x="339" y="91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47"/>
            <p:cNvSpPr>
              <a:spLocks/>
            </p:cNvSpPr>
            <p:nvPr/>
          </p:nvSpPr>
          <p:spPr bwMode="auto">
            <a:xfrm>
              <a:off x="1110" y="1806"/>
              <a:ext cx="72" cy="72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92" y="91"/>
                </a:cxn>
                <a:cxn ang="0">
                  <a:pos x="92" y="91"/>
                </a:cxn>
                <a:cxn ang="0">
                  <a:pos x="0" y="312"/>
                </a:cxn>
                <a:cxn ang="0">
                  <a:pos x="84" y="312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312" y="84"/>
                </a:cxn>
                <a:cxn ang="0">
                  <a:pos x="312" y="84"/>
                </a:cxn>
                <a:cxn ang="0">
                  <a:pos x="312" y="0"/>
                </a:cxn>
              </a:cxnLst>
              <a:rect l="0" t="0" r="r" b="b"/>
              <a:pathLst>
                <a:path w="312" h="312">
                  <a:moveTo>
                    <a:pt x="312" y="0"/>
                  </a:moveTo>
                  <a:cubicBezTo>
                    <a:pt x="226" y="0"/>
                    <a:pt x="148" y="35"/>
                    <a:pt x="92" y="91"/>
                  </a:cubicBezTo>
                  <a:lnTo>
                    <a:pt x="92" y="91"/>
                  </a:lnTo>
                  <a:cubicBezTo>
                    <a:pt x="35" y="148"/>
                    <a:pt x="0" y="226"/>
                    <a:pt x="0" y="312"/>
                  </a:cubicBezTo>
                  <a:lnTo>
                    <a:pt x="84" y="312"/>
                  </a:lnTo>
                  <a:cubicBezTo>
                    <a:pt x="84" y="249"/>
                    <a:pt x="110" y="192"/>
                    <a:pt x="151" y="151"/>
                  </a:cubicBezTo>
                  <a:lnTo>
                    <a:pt x="151" y="151"/>
                  </a:lnTo>
                  <a:cubicBezTo>
                    <a:pt x="192" y="109"/>
                    <a:pt x="249" y="84"/>
                    <a:pt x="312" y="84"/>
                  </a:cubicBezTo>
                  <a:lnTo>
                    <a:pt x="312" y="84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48"/>
            <p:cNvSpPr>
              <a:spLocks/>
            </p:cNvSpPr>
            <p:nvPr/>
          </p:nvSpPr>
          <p:spPr bwMode="auto">
            <a:xfrm>
              <a:off x="1116" y="1813"/>
              <a:ext cx="66" cy="65"/>
            </a:xfrm>
            <a:custGeom>
              <a:avLst/>
              <a:gdLst/>
              <a:ahLst/>
              <a:cxnLst>
                <a:cxn ang="0">
                  <a:pos x="285" y="0"/>
                </a:cxn>
                <a:cxn ang="0">
                  <a:pos x="84" y="83"/>
                </a:cxn>
                <a:cxn ang="0">
                  <a:pos x="84" y="83"/>
                </a:cxn>
                <a:cxn ang="0">
                  <a:pos x="0" y="285"/>
                </a:cxn>
                <a:cxn ang="0">
                  <a:pos x="77" y="285"/>
                </a:cxn>
                <a:cxn ang="0">
                  <a:pos x="138" y="137"/>
                </a:cxn>
                <a:cxn ang="0">
                  <a:pos x="138" y="137"/>
                </a:cxn>
                <a:cxn ang="0">
                  <a:pos x="285" y="76"/>
                </a:cxn>
                <a:cxn ang="0">
                  <a:pos x="285" y="76"/>
                </a:cxn>
                <a:cxn ang="0">
                  <a:pos x="285" y="0"/>
                </a:cxn>
              </a:cxnLst>
              <a:rect l="0" t="0" r="r" b="b"/>
              <a:pathLst>
                <a:path w="285" h="285">
                  <a:moveTo>
                    <a:pt x="285" y="0"/>
                  </a:moveTo>
                  <a:cubicBezTo>
                    <a:pt x="207" y="0"/>
                    <a:pt x="135" y="31"/>
                    <a:pt x="84" y="83"/>
                  </a:cubicBezTo>
                  <a:lnTo>
                    <a:pt x="84" y="83"/>
                  </a:lnTo>
                  <a:cubicBezTo>
                    <a:pt x="32" y="135"/>
                    <a:pt x="0" y="206"/>
                    <a:pt x="0" y="285"/>
                  </a:cubicBezTo>
                  <a:lnTo>
                    <a:pt x="77" y="285"/>
                  </a:lnTo>
                  <a:cubicBezTo>
                    <a:pt x="77" y="227"/>
                    <a:pt x="100" y="175"/>
                    <a:pt x="138" y="137"/>
                  </a:cubicBezTo>
                  <a:lnTo>
                    <a:pt x="138" y="137"/>
                  </a:lnTo>
                  <a:cubicBezTo>
                    <a:pt x="176" y="100"/>
                    <a:pt x="228" y="76"/>
                    <a:pt x="285" y="76"/>
                  </a:cubicBezTo>
                  <a:lnTo>
                    <a:pt x="285" y="7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49"/>
            <p:cNvSpPr>
              <a:spLocks/>
            </p:cNvSpPr>
            <p:nvPr/>
          </p:nvSpPr>
          <p:spPr bwMode="auto">
            <a:xfrm>
              <a:off x="1122" y="1819"/>
              <a:ext cx="60" cy="59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76" y="76"/>
                </a:cxn>
                <a:cxn ang="0">
                  <a:pos x="76" y="76"/>
                </a:cxn>
                <a:cxn ang="0">
                  <a:pos x="0" y="259"/>
                </a:cxn>
                <a:cxn ang="0">
                  <a:pos x="70" y="259"/>
                </a:cxn>
                <a:cxn ang="0">
                  <a:pos x="125" y="125"/>
                </a:cxn>
                <a:cxn ang="0">
                  <a:pos x="125" y="125"/>
                </a:cxn>
                <a:cxn ang="0">
                  <a:pos x="258" y="70"/>
                </a:cxn>
                <a:cxn ang="0">
                  <a:pos x="258" y="70"/>
                </a:cxn>
                <a:cxn ang="0">
                  <a:pos x="258" y="0"/>
                </a:cxn>
              </a:cxnLst>
              <a:rect l="0" t="0" r="r" b="b"/>
              <a:pathLst>
                <a:path w="258" h="259">
                  <a:moveTo>
                    <a:pt x="258" y="0"/>
                  </a:moveTo>
                  <a:cubicBezTo>
                    <a:pt x="187" y="0"/>
                    <a:pt x="122" y="29"/>
                    <a:pt x="76" y="76"/>
                  </a:cubicBezTo>
                  <a:lnTo>
                    <a:pt x="76" y="76"/>
                  </a:lnTo>
                  <a:cubicBezTo>
                    <a:pt x="29" y="123"/>
                    <a:pt x="0" y="187"/>
                    <a:pt x="0" y="259"/>
                  </a:cubicBezTo>
                  <a:lnTo>
                    <a:pt x="70" y="259"/>
                  </a:lnTo>
                  <a:cubicBezTo>
                    <a:pt x="70" y="207"/>
                    <a:pt x="91" y="159"/>
                    <a:pt x="125" y="125"/>
                  </a:cubicBezTo>
                  <a:lnTo>
                    <a:pt x="125" y="125"/>
                  </a:lnTo>
                  <a:cubicBezTo>
                    <a:pt x="159" y="91"/>
                    <a:pt x="206" y="70"/>
                    <a:pt x="258" y="70"/>
                  </a:cubicBezTo>
                  <a:lnTo>
                    <a:pt x="258" y="7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50"/>
            <p:cNvSpPr>
              <a:spLocks/>
            </p:cNvSpPr>
            <p:nvPr/>
          </p:nvSpPr>
          <p:spPr bwMode="auto">
            <a:xfrm>
              <a:off x="1129" y="1825"/>
              <a:ext cx="53" cy="53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67" y="68"/>
                </a:cxn>
                <a:cxn ang="0">
                  <a:pos x="67" y="68"/>
                </a:cxn>
                <a:cxn ang="0">
                  <a:pos x="0" y="232"/>
                </a:cxn>
                <a:cxn ang="0">
                  <a:pos x="62" y="232"/>
                </a:cxn>
                <a:cxn ang="0">
                  <a:pos x="112" y="112"/>
                </a:cxn>
                <a:cxn ang="0">
                  <a:pos x="112" y="112"/>
                </a:cxn>
                <a:cxn ang="0">
                  <a:pos x="231" y="63"/>
                </a:cxn>
                <a:cxn ang="0">
                  <a:pos x="231" y="63"/>
                </a:cxn>
                <a:cxn ang="0">
                  <a:pos x="231" y="0"/>
                </a:cxn>
              </a:cxnLst>
              <a:rect l="0" t="0" r="r" b="b"/>
              <a:pathLst>
                <a:path w="231" h="232">
                  <a:moveTo>
                    <a:pt x="231" y="0"/>
                  </a:moveTo>
                  <a:cubicBezTo>
                    <a:pt x="167" y="0"/>
                    <a:pt x="109" y="26"/>
                    <a:pt x="67" y="68"/>
                  </a:cubicBezTo>
                  <a:lnTo>
                    <a:pt x="67" y="68"/>
                  </a:lnTo>
                  <a:cubicBezTo>
                    <a:pt x="26" y="110"/>
                    <a:pt x="0" y="168"/>
                    <a:pt x="0" y="232"/>
                  </a:cubicBezTo>
                  <a:lnTo>
                    <a:pt x="62" y="232"/>
                  </a:lnTo>
                  <a:cubicBezTo>
                    <a:pt x="62" y="185"/>
                    <a:pt x="81" y="143"/>
                    <a:pt x="112" y="112"/>
                  </a:cubicBezTo>
                  <a:lnTo>
                    <a:pt x="112" y="112"/>
                  </a:lnTo>
                  <a:cubicBezTo>
                    <a:pt x="142" y="81"/>
                    <a:pt x="185" y="63"/>
                    <a:pt x="231" y="63"/>
                  </a:cubicBezTo>
                  <a:lnTo>
                    <a:pt x="231" y="63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51"/>
            <p:cNvSpPr>
              <a:spLocks/>
            </p:cNvSpPr>
            <p:nvPr/>
          </p:nvSpPr>
          <p:spPr bwMode="auto">
            <a:xfrm>
              <a:off x="1135" y="1831"/>
              <a:ext cx="47" cy="47"/>
            </a:xfrm>
            <a:custGeom>
              <a:avLst/>
              <a:gdLst/>
              <a:ahLst/>
              <a:cxnLst>
                <a:cxn ang="0">
                  <a:pos x="205" y="0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0" y="205"/>
                </a:cxn>
                <a:cxn ang="0">
                  <a:pos x="56" y="205"/>
                </a:cxn>
                <a:cxn ang="0">
                  <a:pos x="99" y="99"/>
                </a:cxn>
                <a:cxn ang="0">
                  <a:pos x="100" y="99"/>
                </a:cxn>
                <a:cxn ang="0">
                  <a:pos x="205" y="55"/>
                </a:cxn>
                <a:cxn ang="0">
                  <a:pos x="205" y="55"/>
                </a:cxn>
                <a:cxn ang="0">
                  <a:pos x="205" y="0"/>
                </a:cxn>
              </a:cxnLst>
              <a:rect l="0" t="0" r="r" b="b"/>
              <a:pathLst>
                <a:path w="205" h="205">
                  <a:moveTo>
                    <a:pt x="205" y="0"/>
                  </a:moveTo>
                  <a:cubicBezTo>
                    <a:pt x="149" y="0"/>
                    <a:pt x="98" y="23"/>
                    <a:pt x="60" y="60"/>
                  </a:cubicBezTo>
                  <a:lnTo>
                    <a:pt x="60" y="60"/>
                  </a:lnTo>
                  <a:cubicBezTo>
                    <a:pt x="23" y="97"/>
                    <a:pt x="0" y="148"/>
                    <a:pt x="0" y="205"/>
                  </a:cubicBezTo>
                  <a:lnTo>
                    <a:pt x="56" y="205"/>
                  </a:lnTo>
                  <a:cubicBezTo>
                    <a:pt x="56" y="163"/>
                    <a:pt x="72" y="126"/>
                    <a:pt x="99" y="99"/>
                  </a:cubicBezTo>
                  <a:lnTo>
                    <a:pt x="100" y="99"/>
                  </a:lnTo>
                  <a:cubicBezTo>
                    <a:pt x="127" y="72"/>
                    <a:pt x="164" y="55"/>
                    <a:pt x="205" y="55"/>
                  </a:cubicBezTo>
                  <a:lnTo>
                    <a:pt x="205" y="5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252"/>
            <p:cNvSpPr>
              <a:spLocks/>
            </p:cNvSpPr>
            <p:nvPr/>
          </p:nvSpPr>
          <p:spPr bwMode="auto">
            <a:xfrm>
              <a:off x="1141" y="1837"/>
              <a:ext cx="41" cy="41"/>
            </a:xfrm>
            <a:custGeom>
              <a:avLst/>
              <a:gdLst/>
              <a:ahLst/>
              <a:cxnLst>
                <a:cxn ang="0">
                  <a:pos x="178" y="0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0" y="178"/>
                </a:cxn>
                <a:cxn ang="0">
                  <a:pos x="48" y="178"/>
                </a:cxn>
                <a:cxn ang="0">
                  <a:pos x="86" y="86"/>
                </a:cxn>
                <a:cxn ang="0">
                  <a:pos x="86" y="86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0"/>
                </a:cxn>
              </a:cxnLst>
              <a:rect l="0" t="0" r="r" b="b"/>
              <a:pathLst>
                <a:path w="178" h="178">
                  <a:moveTo>
                    <a:pt x="178" y="0"/>
                  </a:moveTo>
                  <a:cubicBezTo>
                    <a:pt x="129" y="0"/>
                    <a:pt x="85" y="19"/>
                    <a:pt x="52" y="52"/>
                  </a:cubicBezTo>
                  <a:lnTo>
                    <a:pt x="52" y="52"/>
                  </a:lnTo>
                  <a:cubicBezTo>
                    <a:pt x="20" y="84"/>
                    <a:pt x="0" y="129"/>
                    <a:pt x="0" y="178"/>
                  </a:cubicBezTo>
                  <a:lnTo>
                    <a:pt x="48" y="178"/>
                  </a:lnTo>
                  <a:cubicBezTo>
                    <a:pt x="48" y="142"/>
                    <a:pt x="63" y="109"/>
                    <a:pt x="86" y="86"/>
                  </a:cubicBezTo>
                  <a:lnTo>
                    <a:pt x="86" y="86"/>
                  </a:lnTo>
                  <a:cubicBezTo>
                    <a:pt x="110" y="62"/>
                    <a:pt x="142" y="48"/>
                    <a:pt x="178" y="48"/>
                  </a:cubicBezTo>
                  <a:lnTo>
                    <a:pt x="178" y="48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53"/>
            <p:cNvSpPr>
              <a:spLocks/>
            </p:cNvSpPr>
            <p:nvPr/>
          </p:nvSpPr>
          <p:spPr bwMode="auto">
            <a:xfrm>
              <a:off x="1147" y="1843"/>
              <a:ext cx="35" cy="35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44" y="45"/>
                </a:cxn>
                <a:cxn ang="0">
                  <a:pos x="44" y="45"/>
                </a:cxn>
                <a:cxn ang="0">
                  <a:pos x="0" y="152"/>
                </a:cxn>
                <a:cxn ang="0">
                  <a:pos x="41" y="152"/>
                </a:cxn>
                <a:cxn ang="0">
                  <a:pos x="73" y="73"/>
                </a:cxn>
                <a:cxn ang="0">
                  <a:pos x="73" y="74"/>
                </a:cxn>
                <a:cxn ang="0">
                  <a:pos x="151" y="41"/>
                </a:cxn>
                <a:cxn ang="0">
                  <a:pos x="151" y="41"/>
                </a:cxn>
                <a:cxn ang="0">
                  <a:pos x="151" y="0"/>
                </a:cxn>
              </a:cxnLst>
              <a:rect l="0" t="0" r="r" b="b"/>
              <a:pathLst>
                <a:path w="151" h="152">
                  <a:moveTo>
                    <a:pt x="151" y="0"/>
                  </a:moveTo>
                  <a:cubicBezTo>
                    <a:pt x="110" y="0"/>
                    <a:pt x="72" y="17"/>
                    <a:pt x="44" y="45"/>
                  </a:cubicBezTo>
                  <a:lnTo>
                    <a:pt x="44" y="45"/>
                  </a:lnTo>
                  <a:cubicBezTo>
                    <a:pt x="17" y="72"/>
                    <a:pt x="0" y="110"/>
                    <a:pt x="0" y="152"/>
                  </a:cubicBezTo>
                  <a:lnTo>
                    <a:pt x="41" y="152"/>
                  </a:lnTo>
                  <a:cubicBezTo>
                    <a:pt x="41" y="121"/>
                    <a:pt x="53" y="94"/>
                    <a:pt x="73" y="73"/>
                  </a:cubicBezTo>
                  <a:lnTo>
                    <a:pt x="73" y="74"/>
                  </a:lnTo>
                  <a:cubicBezTo>
                    <a:pt x="93" y="54"/>
                    <a:pt x="121" y="41"/>
                    <a:pt x="151" y="41"/>
                  </a:cubicBezTo>
                  <a:lnTo>
                    <a:pt x="151" y="4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54"/>
            <p:cNvSpPr>
              <a:spLocks/>
            </p:cNvSpPr>
            <p:nvPr/>
          </p:nvSpPr>
          <p:spPr bwMode="auto">
            <a:xfrm>
              <a:off x="1153" y="1849"/>
              <a:ext cx="29" cy="29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36" y="37"/>
                </a:cxn>
                <a:cxn ang="0">
                  <a:pos x="36" y="37"/>
                </a:cxn>
                <a:cxn ang="0">
                  <a:pos x="0" y="125"/>
                </a:cxn>
                <a:cxn ang="0">
                  <a:pos x="33" y="125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124" y="34"/>
                </a:cxn>
                <a:cxn ang="0">
                  <a:pos x="124" y="34"/>
                </a:cxn>
                <a:cxn ang="0">
                  <a:pos x="124" y="0"/>
                </a:cxn>
              </a:cxnLst>
              <a:rect l="0" t="0" r="r" b="b"/>
              <a:pathLst>
                <a:path w="124" h="125">
                  <a:moveTo>
                    <a:pt x="124" y="0"/>
                  </a:moveTo>
                  <a:cubicBezTo>
                    <a:pt x="90" y="0"/>
                    <a:pt x="59" y="14"/>
                    <a:pt x="36" y="37"/>
                  </a:cubicBezTo>
                  <a:lnTo>
                    <a:pt x="36" y="37"/>
                  </a:lnTo>
                  <a:cubicBezTo>
                    <a:pt x="14" y="59"/>
                    <a:pt x="0" y="90"/>
                    <a:pt x="0" y="125"/>
                  </a:cubicBezTo>
                  <a:lnTo>
                    <a:pt x="33" y="125"/>
                  </a:lnTo>
                  <a:cubicBezTo>
                    <a:pt x="33" y="100"/>
                    <a:pt x="44" y="77"/>
                    <a:pt x="60" y="60"/>
                  </a:cubicBezTo>
                  <a:lnTo>
                    <a:pt x="60" y="60"/>
                  </a:lnTo>
                  <a:cubicBezTo>
                    <a:pt x="77" y="44"/>
                    <a:pt x="99" y="34"/>
                    <a:pt x="124" y="34"/>
                  </a:cubicBezTo>
                  <a:lnTo>
                    <a:pt x="124" y="3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255"/>
            <p:cNvSpPr>
              <a:spLocks/>
            </p:cNvSpPr>
            <p:nvPr/>
          </p:nvSpPr>
          <p:spPr bwMode="auto">
            <a:xfrm>
              <a:off x="1159" y="1856"/>
              <a:ext cx="23" cy="22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29" y="28"/>
                </a:cxn>
                <a:cxn ang="0">
                  <a:pos x="29" y="28"/>
                </a:cxn>
                <a:cxn ang="0">
                  <a:pos x="0" y="98"/>
                </a:cxn>
                <a:cxn ang="0">
                  <a:pos x="13" y="98"/>
                </a:cxn>
                <a:cxn ang="0">
                  <a:pos x="27" y="98"/>
                </a:cxn>
                <a:cxn ang="0">
                  <a:pos x="98" y="98"/>
                </a:cxn>
                <a:cxn ang="0">
                  <a:pos x="98" y="69"/>
                </a:cxn>
                <a:cxn ang="0">
                  <a:pos x="98" y="62"/>
                </a:cxn>
                <a:cxn ang="0">
                  <a:pos x="98" y="26"/>
                </a:cxn>
                <a:cxn ang="0">
                  <a:pos x="98" y="26"/>
                </a:cxn>
                <a:cxn ang="0">
                  <a:pos x="98" y="22"/>
                </a:cxn>
                <a:cxn ang="0">
                  <a:pos x="98" y="0"/>
                </a:cxn>
              </a:cxnLst>
              <a:rect l="0" t="0" r="r" b="b"/>
              <a:pathLst>
                <a:path w="98" h="98">
                  <a:moveTo>
                    <a:pt x="98" y="0"/>
                  </a:moveTo>
                  <a:cubicBezTo>
                    <a:pt x="71" y="0"/>
                    <a:pt x="47" y="11"/>
                    <a:pt x="29" y="28"/>
                  </a:cubicBezTo>
                  <a:lnTo>
                    <a:pt x="29" y="28"/>
                  </a:lnTo>
                  <a:cubicBezTo>
                    <a:pt x="11" y="46"/>
                    <a:pt x="0" y="71"/>
                    <a:pt x="0" y="98"/>
                  </a:cubicBezTo>
                  <a:lnTo>
                    <a:pt x="13" y="98"/>
                  </a:lnTo>
                  <a:lnTo>
                    <a:pt x="27" y="98"/>
                  </a:lnTo>
                  <a:lnTo>
                    <a:pt x="98" y="98"/>
                  </a:lnTo>
                  <a:lnTo>
                    <a:pt x="98" y="69"/>
                  </a:lnTo>
                  <a:lnTo>
                    <a:pt x="98" y="62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8" y="2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256"/>
            <p:cNvSpPr>
              <a:spLocks/>
            </p:cNvSpPr>
            <p:nvPr/>
          </p:nvSpPr>
          <p:spPr bwMode="auto">
            <a:xfrm>
              <a:off x="1165" y="1862"/>
              <a:ext cx="17" cy="16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21" y="21"/>
                </a:cxn>
                <a:cxn ang="0">
                  <a:pos x="21" y="21"/>
                </a:cxn>
                <a:cxn ang="0">
                  <a:pos x="0" y="72"/>
                </a:cxn>
                <a:cxn ang="0">
                  <a:pos x="10" y="72"/>
                </a:cxn>
                <a:cxn ang="0">
                  <a:pos x="19" y="72"/>
                </a:cxn>
                <a:cxn ang="0">
                  <a:pos x="71" y="72"/>
                </a:cxn>
                <a:cxn ang="0">
                  <a:pos x="71" y="51"/>
                </a:cxn>
                <a:cxn ang="0">
                  <a:pos x="71" y="46"/>
                </a:cxn>
                <a:cxn ang="0">
                  <a:pos x="71" y="20"/>
                </a:cxn>
                <a:cxn ang="0">
                  <a:pos x="71" y="20"/>
                </a:cxn>
                <a:cxn ang="0">
                  <a:pos x="71" y="17"/>
                </a:cxn>
                <a:cxn ang="0">
                  <a:pos x="71" y="0"/>
                </a:cxn>
              </a:cxnLst>
              <a:rect l="0" t="0" r="r" b="b"/>
              <a:pathLst>
                <a:path w="71" h="72">
                  <a:moveTo>
                    <a:pt x="71" y="0"/>
                  </a:moveTo>
                  <a:cubicBezTo>
                    <a:pt x="52" y="0"/>
                    <a:pt x="34" y="8"/>
                    <a:pt x="21" y="21"/>
                  </a:cubicBezTo>
                  <a:lnTo>
                    <a:pt x="21" y="21"/>
                  </a:lnTo>
                  <a:cubicBezTo>
                    <a:pt x="8" y="34"/>
                    <a:pt x="0" y="52"/>
                    <a:pt x="0" y="72"/>
                  </a:cubicBezTo>
                  <a:lnTo>
                    <a:pt x="10" y="72"/>
                  </a:lnTo>
                  <a:lnTo>
                    <a:pt x="19" y="72"/>
                  </a:lnTo>
                  <a:lnTo>
                    <a:pt x="71" y="72"/>
                  </a:lnTo>
                  <a:lnTo>
                    <a:pt x="71" y="51"/>
                  </a:lnTo>
                  <a:lnTo>
                    <a:pt x="71" y="46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1" y="1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9E8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257"/>
            <p:cNvSpPr>
              <a:spLocks/>
            </p:cNvSpPr>
            <p:nvPr/>
          </p:nvSpPr>
          <p:spPr bwMode="auto">
            <a:xfrm>
              <a:off x="1172" y="1868"/>
              <a:ext cx="10" cy="1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13" y="13"/>
                </a:cxn>
                <a:cxn ang="0">
                  <a:pos x="13" y="13"/>
                </a:cxn>
                <a:cxn ang="0">
                  <a:pos x="0" y="45"/>
                </a:cxn>
                <a:cxn ang="0">
                  <a:pos x="44" y="45"/>
                </a:cxn>
                <a:cxn ang="0">
                  <a:pos x="44" y="32"/>
                </a:cxn>
                <a:cxn ang="0">
                  <a:pos x="44" y="29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0"/>
                </a:cxn>
                <a:cxn ang="0">
                  <a:pos x="44" y="0"/>
                </a:cxn>
              </a:cxnLst>
              <a:rect l="0" t="0" r="r" b="b"/>
              <a:pathLst>
                <a:path w="44" h="45">
                  <a:moveTo>
                    <a:pt x="44" y="0"/>
                  </a:moveTo>
                  <a:cubicBezTo>
                    <a:pt x="32" y="0"/>
                    <a:pt x="21" y="5"/>
                    <a:pt x="13" y="13"/>
                  </a:cubicBezTo>
                  <a:lnTo>
                    <a:pt x="13" y="13"/>
                  </a:lnTo>
                  <a:cubicBezTo>
                    <a:pt x="5" y="21"/>
                    <a:pt x="0" y="32"/>
                    <a:pt x="0" y="45"/>
                  </a:cubicBezTo>
                  <a:lnTo>
                    <a:pt x="44" y="45"/>
                  </a:lnTo>
                  <a:lnTo>
                    <a:pt x="44" y="32"/>
                  </a:lnTo>
                  <a:lnTo>
                    <a:pt x="44" y="29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BBCC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258"/>
            <p:cNvSpPr>
              <a:spLocks/>
            </p:cNvSpPr>
            <p:nvPr/>
          </p:nvSpPr>
          <p:spPr bwMode="auto">
            <a:xfrm>
              <a:off x="1178" y="1874"/>
              <a:ext cx="4" cy="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0" y="18"/>
                </a:cxn>
                <a:cxn ang="0">
                  <a:pos x="18" y="18"/>
                </a:cxn>
                <a:cxn ang="0">
                  <a:pos x="18" y="13"/>
                </a:cxn>
                <a:cxn ang="0">
                  <a:pos x="18" y="11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8" y="4"/>
                </a:cxn>
                <a:cxn ang="0">
                  <a:pos x="18" y="0"/>
                </a:cxn>
              </a:cxnLst>
              <a:rect l="0" t="0" r="r" b="b"/>
              <a:pathLst>
                <a:path w="18" h="18">
                  <a:moveTo>
                    <a:pt x="18" y="0"/>
                  </a:moveTo>
                  <a:cubicBezTo>
                    <a:pt x="13" y="0"/>
                    <a:pt x="9" y="2"/>
                    <a:pt x="6" y="5"/>
                  </a:cubicBezTo>
                  <a:lnTo>
                    <a:pt x="6" y="5"/>
                  </a:lnTo>
                  <a:cubicBezTo>
                    <a:pt x="2" y="8"/>
                    <a:pt x="0" y="13"/>
                    <a:pt x="0" y="18"/>
                  </a:cubicBezTo>
                  <a:lnTo>
                    <a:pt x="18" y="18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6F9AA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259"/>
            <p:cNvSpPr>
              <a:spLocks/>
            </p:cNvSpPr>
            <p:nvPr/>
          </p:nvSpPr>
          <p:spPr bwMode="auto">
            <a:xfrm>
              <a:off x="1026" y="1877"/>
              <a:ext cx="156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7" y="0"/>
                </a:cxn>
                <a:cxn ang="0">
                  <a:pos x="677" y="74"/>
                </a:cxn>
                <a:cxn ang="0">
                  <a:pos x="598" y="148"/>
                </a:cxn>
                <a:cxn ang="0">
                  <a:pos x="79" y="148"/>
                </a:cxn>
                <a:cxn ang="0">
                  <a:pos x="0" y="74"/>
                </a:cxn>
                <a:cxn ang="0">
                  <a:pos x="0" y="0"/>
                </a:cxn>
              </a:cxnLst>
              <a:rect l="0" t="0" r="r" b="b"/>
              <a:pathLst>
                <a:path w="677" h="148">
                  <a:moveTo>
                    <a:pt x="0" y="0"/>
                  </a:moveTo>
                  <a:lnTo>
                    <a:pt x="677" y="0"/>
                  </a:lnTo>
                  <a:lnTo>
                    <a:pt x="677" y="74"/>
                  </a:lnTo>
                  <a:cubicBezTo>
                    <a:pt x="677" y="115"/>
                    <a:pt x="642" y="148"/>
                    <a:pt x="598" y="148"/>
                  </a:cubicBezTo>
                  <a:lnTo>
                    <a:pt x="79" y="148"/>
                  </a:lnTo>
                  <a:cubicBezTo>
                    <a:pt x="36" y="148"/>
                    <a:pt x="0" y="115"/>
                    <a:pt x="0" y="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73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Rectangle 260"/>
            <p:cNvSpPr>
              <a:spLocks noChangeArrowheads="1"/>
            </p:cNvSpPr>
            <p:nvPr/>
          </p:nvSpPr>
          <p:spPr bwMode="auto">
            <a:xfrm>
              <a:off x="658" y="1877"/>
              <a:ext cx="368" cy="17"/>
            </a:xfrm>
            <a:prstGeom prst="rect">
              <a:avLst/>
            </a:prstGeom>
            <a:solidFill>
              <a:srgbClr val="EF753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Rectangle 261"/>
            <p:cNvSpPr>
              <a:spLocks noChangeArrowheads="1"/>
            </p:cNvSpPr>
            <p:nvPr/>
          </p:nvSpPr>
          <p:spPr bwMode="auto">
            <a:xfrm>
              <a:off x="1042" y="1877"/>
              <a:ext cx="123" cy="14"/>
            </a:xfrm>
            <a:prstGeom prst="rect">
              <a:avLst/>
            </a:prstGeom>
            <a:solidFill>
              <a:srgbClr val="79A7B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Rectangle 262"/>
            <p:cNvSpPr>
              <a:spLocks noChangeArrowheads="1"/>
            </p:cNvSpPr>
            <p:nvPr/>
          </p:nvSpPr>
          <p:spPr bwMode="auto">
            <a:xfrm>
              <a:off x="1042" y="1877"/>
              <a:ext cx="123" cy="7"/>
            </a:xfrm>
            <a:prstGeom prst="rect">
              <a:avLst/>
            </a:prstGeom>
            <a:solidFill>
              <a:srgbClr val="E7F1F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755" y="3784"/>
            <a:ext cx="3740052" cy="358964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37937" y="208546"/>
            <a:ext cx="2905985" cy="168442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922" y="2951748"/>
            <a:ext cx="4081218" cy="363381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190717" y="3986028"/>
            <a:ext cx="2630905" cy="33018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3480" y="1175980"/>
            <a:ext cx="3670725" cy="5240861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684169" y="898592"/>
            <a:ext cx="3439886" cy="128313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032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819" y="238413"/>
            <a:ext cx="10515600" cy="1325563"/>
          </a:xfrm>
        </p:spPr>
        <p:txBody>
          <a:bodyPr/>
          <a:lstStyle/>
          <a:p>
            <a:r>
              <a:rPr lang="ru-RU" dirty="0" smtClean="0"/>
              <a:t>Выбор фильтров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83" y="1250597"/>
            <a:ext cx="11197973" cy="5501393"/>
          </a:xfrm>
          <a:prstGeom prst="rect">
            <a:avLst/>
          </a:prstGeom>
        </p:spPr>
      </p:pic>
      <p:sp>
        <p:nvSpPr>
          <p:cNvPr id="7" name="Стрелка углом вверх 6"/>
          <p:cNvSpPr/>
          <p:nvPr/>
        </p:nvSpPr>
        <p:spPr>
          <a:xfrm rot="5400000">
            <a:off x="-23116" y="1964334"/>
            <a:ext cx="2244439" cy="731520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6354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878" y="365125"/>
            <a:ext cx="8111486" cy="45268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47855" y="4319703"/>
            <a:ext cx="6525491" cy="2394616"/>
          </a:xfrm>
          <a:prstGeom prst="rect">
            <a:avLst/>
          </a:prstGeom>
        </p:spPr>
      </p:pic>
      <p:sp>
        <p:nvSpPr>
          <p:cNvPr id="9" name="Стрелка углом вверх 8"/>
          <p:cNvSpPr/>
          <p:nvPr/>
        </p:nvSpPr>
        <p:spPr>
          <a:xfrm rot="5400000">
            <a:off x="4429214" y="4858707"/>
            <a:ext cx="885334" cy="95194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77423" y="4991167"/>
            <a:ext cx="17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Прокрутка вниз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0516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0242" t="10609" r="30645" b="4373"/>
          <a:stretch>
            <a:fillRect/>
          </a:stretch>
        </p:blipFill>
        <p:spPr bwMode="auto">
          <a:xfrm>
            <a:off x="530941" y="0"/>
            <a:ext cx="5295368" cy="647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/>
          <p:cNvGrpSpPr/>
          <p:nvPr/>
        </p:nvGrpSpPr>
        <p:grpSpPr>
          <a:xfrm>
            <a:off x="7341326" y="2612572"/>
            <a:ext cx="3814354" cy="3265715"/>
            <a:chOff x="9448801" y="2030413"/>
            <a:chExt cx="1235075" cy="846138"/>
          </a:xfrm>
        </p:grpSpPr>
        <p:sp>
          <p:nvSpPr>
            <p:cNvPr id="14" name="Freeform 465"/>
            <p:cNvSpPr>
              <a:spLocks/>
            </p:cNvSpPr>
            <p:nvPr/>
          </p:nvSpPr>
          <p:spPr bwMode="auto">
            <a:xfrm>
              <a:off x="9617076" y="2205038"/>
              <a:ext cx="896938" cy="635000"/>
            </a:xfrm>
            <a:custGeom>
              <a:avLst/>
              <a:gdLst>
                <a:gd name="T0" fmla="*/ 76 w 2347"/>
                <a:gd name="T1" fmla="*/ 0 h 1644"/>
                <a:gd name="T2" fmla="*/ 2272 w 2347"/>
                <a:gd name="T3" fmla="*/ 0 h 1644"/>
                <a:gd name="T4" fmla="*/ 2347 w 2347"/>
                <a:gd name="T5" fmla="*/ 75 h 1644"/>
                <a:gd name="T6" fmla="*/ 2347 w 2347"/>
                <a:gd name="T7" fmla="*/ 1568 h 1644"/>
                <a:gd name="T8" fmla="*/ 2272 w 2347"/>
                <a:gd name="T9" fmla="*/ 1644 h 1644"/>
                <a:gd name="T10" fmla="*/ 76 w 2347"/>
                <a:gd name="T11" fmla="*/ 1644 h 1644"/>
                <a:gd name="T12" fmla="*/ 0 w 2347"/>
                <a:gd name="T13" fmla="*/ 1568 h 1644"/>
                <a:gd name="T14" fmla="*/ 0 w 2347"/>
                <a:gd name="T15" fmla="*/ 75 h 1644"/>
                <a:gd name="T16" fmla="*/ 76 w 2347"/>
                <a:gd name="T17" fmla="*/ 0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7" h="1644">
                  <a:moveTo>
                    <a:pt x="76" y="0"/>
                  </a:moveTo>
                  <a:lnTo>
                    <a:pt x="2272" y="0"/>
                  </a:lnTo>
                  <a:cubicBezTo>
                    <a:pt x="2313" y="0"/>
                    <a:pt x="2347" y="34"/>
                    <a:pt x="2347" y="75"/>
                  </a:cubicBezTo>
                  <a:lnTo>
                    <a:pt x="2347" y="1568"/>
                  </a:lnTo>
                  <a:cubicBezTo>
                    <a:pt x="2347" y="1610"/>
                    <a:pt x="2313" y="1644"/>
                    <a:pt x="2272" y="1644"/>
                  </a:cubicBezTo>
                  <a:lnTo>
                    <a:pt x="76" y="1644"/>
                  </a:lnTo>
                  <a:cubicBezTo>
                    <a:pt x="34" y="1644"/>
                    <a:pt x="0" y="1610"/>
                    <a:pt x="0" y="1568"/>
                  </a:cubicBezTo>
                  <a:lnTo>
                    <a:pt x="0" y="75"/>
                  </a:lnTo>
                  <a:cubicBezTo>
                    <a:pt x="0" y="34"/>
                    <a:pt x="3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466"/>
            <p:cNvSpPr>
              <a:spLocks/>
            </p:cNvSpPr>
            <p:nvPr/>
          </p:nvSpPr>
          <p:spPr bwMode="auto">
            <a:xfrm>
              <a:off x="9617076" y="2205038"/>
              <a:ext cx="766763" cy="635000"/>
            </a:xfrm>
            <a:custGeom>
              <a:avLst/>
              <a:gdLst>
                <a:gd name="T0" fmla="*/ 76 w 2007"/>
                <a:gd name="T1" fmla="*/ 0 h 1644"/>
                <a:gd name="T2" fmla="*/ 2007 w 2007"/>
                <a:gd name="T3" fmla="*/ 0 h 1644"/>
                <a:gd name="T4" fmla="*/ 362 w 2007"/>
                <a:gd name="T5" fmla="*/ 1644 h 1644"/>
                <a:gd name="T6" fmla="*/ 76 w 2007"/>
                <a:gd name="T7" fmla="*/ 1644 h 1644"/>
                <a:gd name="T8" fmla="*/ 0 w 2007"/>
                <a:gd name="T9" fmla="*/ 1568 h 1644"/>
                <a:gd name="T10" fmla="*/ 0 w 2007"/>
                <a:gd name="T11" fmla="*/ 75 h 1644"/>
                <a:gd name="T12" fmla="*/ 76 w 2007"/>
                <a:gd name="T13" fmla="*/ 0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7" h="1644">
                  <a:moveTo>
                    <a:pt x="76" y="0"/>
                  </a:moveTo>
                  <a:lnTo>
                    <a:pt x="2007" y="0"/>
                  </a:lnTo>
                  <a:lnTo>
                    <a:pt x="362" y="1644"/>
                  </a:lnTo>
                  <a:lnTo>
                    <a:pt x="76" y="1644"/>
                  </a:lnTo>
                  <a:cubicBezTo>
                    <a:pt x="34" y="1644"/>
                    <a:pt x="0" y="1610"/>
                    <a:pt x="0" y="1568"/>
                  </a:cubicBezTo>
                  <a:lnTo>
                    <a:pt x="0" y="75"/>
                  </a:lnTo>
                  <a:cubicBezTo>
                    <a:pt x="0" y="34"/>
                    <a:pt x="34" y="0"/>
                    <a:pt x="76" y="0"/>
                  </a:cubicBezTo>
                  <a:close/>
                </a:path>
              </a:pathLst>
            </a:custGeom>
            <a:solidFill>
              <a:srgbClr val="051F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Rectangle 467"/>
            <p:cNvSpPr>
              <a:spLocks noChangeArrowheads="1"/>
            </p:cNvSpPr>
            <p:nvPr/>
          </p:nvSpPr>
          <p:spPr bwMode="auto">
            <a:xfrm>
              <a:off x="9658351" y="2249488"/>
              <a:ext cx="812800" cy="549275"/>
            </a:xfrm>
            <a:prstGeom prst="rect">
              <a:avLst/>
            </a:prstGeom>
            <a:solidFill>
              <a:srgbClr val="00AD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468"/>
            <p:cNvSpPr>
              <a:spLocks/>
            </p:cNvSpPr>
            <p:nvPr/>
          </p:nvSpPr>
          <p:spPr bwMode="auto">
            <a:xfrm>
              <a:off x="9456738" y="2852738"/>
              <a:ext cx="1220788" cy="23813"/>
            </a:xfrm>
            <a:custGeom>
              <a:avLst/>
              <a:gdLst>
                <a:gd name="T0" fmla="*/ 1598 w 3195"/>
                <a:gd name="T1" fmla="*/ 65 h 65"/>
                <a:gd name="T2" fmla="*/ 121 w 3195"/>
                <a:gd name="T3" fmla="*/ 65 h 65"/>
                <a:gd name="T4" fmla="*/ 0 w 3195"/>
                <a:gd name="T5" fmla="*/ 2 h 65"/>
                <a:gd name="T6" fmla="*/ 1598 w 3195"/>
                <a:gd name="T7" fmla="*/ 0 h 65"/>
                <a:gd name="T8" fmla="*/ 3195 w 3195"/>
                <a:gd name="T9" fmla="*/ 2 h 65"/>
                <a:gd name="T10" fmla="*/ 3074 w 3195"/>
                <a:gd name="T11" fmla="*/ 65 h 65"/>
                <a:gd name="T12" fmla="*/ 1598 w 3195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5" h="65">
                  <a:moveTo>
                    <a:pt x="1598" y="65"/>
                  </a:moveTo>
                  <a:lnTo>
                    <a:pt x="121" y="65"/>
                  </a:lnTo>
                  <a:cubicBezTo>
                    <a:pt x="62" y="65"/>
                    <a:pt x="22" y="23"/>
                    <a:pt x="0" y="2"/>
                  </a:cubicBezTo>
                  <a:lnTo>
                    <a:pt x="1598" y="0"/>
                  </a:lnTo>
                  <a:lnTo>
                    <a:pt x="3195" y="2"/>
                  </a:lnTo>
                  <a:cubicBezTo>
                    <a:pt x="3173" y="23"/>
                    <a:pt x="3133" y="65"/>
                    <a:pt x="3074" y="65"/>
                  </a:cubicBezTo>
                  <a:lnTo>
                    <a:pt x="1598" y="65"/>
                  </a:lnTo>
                  <a:close/>
                </a:path>
              </a:pathLst>
            </a:custGeom>
            <a:solidFill>
              <a:srgbClr val="354A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469"/>
            <p:cNvSpPr>
              <a:spLocks/>
            </p:cNvSpPr>
            <p:nvPr/>
          </p:nvSpPr>
          <p:spPr bwMode="auto">
            <a:xfrm>
              <a:off x="9448801" y="2827338"/>
              <a:ext cx="1235075" cy="26988"/>
            </a:xfrm>
            <a:custGeom>
              <a:avLst/>
              <a:gdLst>
                <a:gd name="T0" fmla="*/ 0 w 3231"/>
                <a:gd name="T1" fmla="*/ 0 h 69"/>
                <a:gd name="T2" fmla="*/ 3231 w 3231"/>
                <a:gd name="T3" fmla="*/ 0 h 69"/>
                <a:gd name="T4" fmla="*/ 3231 w 3231"/>
                <a:gd name="T5" fmla="*/ 35 h 69"/>
                <a:gd name="T6" fmla="*/ 3196 w 3231"/>
                <a:gd name="T7" fmla="*/ 69 h 69"/>
                <a:gd name="T8" fmla="*/ 35 w 3231"/>
                <a:gd name="T9" fmla="*/ 69 h 69"/>
                <a:gd name="T10" fmla="*/ 0 w 3231"/>
                <a:gd name="T11" fmla="*/ 35 h 69"/>
                <a:gd name="T12" fmla="*/ 0 w 3231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31" h="69">
                  <a:moveTo>
                    <a:pt x="0" y="0"/>
                  </a:moveTo>
                  <a:lnTo>
                    <a:pt x="3231" y="0"/>
                  </a:lnTo>
                  <a:lnTo>
                    <a:pt x="3231" y="35"/>
                  </a:lnTo>
                  <a:cubicBezTo>
                    <a:pt x="3231" y="54"/>
                    <a:pt x="3215" y="69"/>
                    <a:pt x="3196" y="69"/>
                  </a:cubicBezTo>
                  <a:lnTo>
                    <a:pt x="35" y="69"/>
                  </a:lnTo>
                  <a:cubicBezTo>
                    <a:pt x="16" y="69"/>
                    <a:pt x="0" y="54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6E0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470"/>
            <p:cNvSpPr>
              <a:spLocks/>
            </p:cNvSpPr>
            <p:nvPr/>
          </p:nvSpPr>
          <p:spPr bwMode="auto">
            <a:xfrm>
              <a:off x="9982201" y="2827338"/>
              <a:ext cx="171450" cy="12700"/>
            </a:xfrm>
            <a:custGeom>
              <a:avLst/>
              <a:gdLst>
                <a:gd name="T0" fmla="*/ 447 w 447"/>
                <a:gd name="T1" fmla="*/ 0 h 32"/>
                <a:gd name="T2" fmla="*/ 436 w 447"/>
                <a:gd name="T3" fmla="*/ 22 h 32"/>
                <a:gd name="T4" fmla="*/ 436 w 447"/>
                <a:gd name="T5" fmla="*/ 22 h 32"/>
                <a:gd name="T6" fmla="*/ 436 w 447"/>
                <a:gd name="T7" fmla="*/ 22 h 32"/>
                <a:gd name="T8" fmla="*/ 411 w 447"/>
                <a:gd name="T9" fmla="*/ 32 h 32"/>
                <a:gd name="T10" fmla="*/ 37 w 447"/>
                <a:gd name="T11" fmla="*/ 32 h 32"/>
                <a:gd name="T12" fmla="*/ 11 w 447"/>
                <a:gd name="T13" fmla="*/ 22 h 32"/>
                <a:gd name="T14" fmla="*/ 11 w 447"/>
                <a:gd name="T15" fmla="*/ 22 h 32"/>
                <a:gd name="T16" fmla="*/ 0 w 447"/>
                <a:gd name="T17" fmla="*/ 0 h 32"/>
                <a:gd name="T18" fmla="*/ 9 w 447"/>
                <a:gd name="T19" fmla="*/ 0 h 32"/>
                <a:gd name="T20" fmla="*/ 17 w 447"/>
                <a:gd name="T21" fmla="*/ 15 h 32"/>
                <a:gd name="T22" fmla="*/ 17 w 447"/>
                <a:gd name="T23" fmla="*/ 15 h 32"/>
                <a:gd name="T24" fmla="*/ 37 w 447"/>
                <a:gd name="T25" fmla="*/ 23 h 32"/>
                <a:gd name="T26" fmla="*/ 411 w 447"/>
                <a:gd name="T27" fmla="*/ 23 h 32"/>
                <a:gd name="T28" fmla="*/ 430 w 447"/>
                <a:gd name="T29" fmla="*/ 16 h 32"/>
                <a:gd name="T30" fmla="*/ 430 w 447"/>
                <a:gd name="T31" fmla="*/ 15 h 32"/>
                <a:gd name="T32" fmla="*/ 430 w 447"/>
                <a:gd name="T33" fmla="*/ 15 h 32"/>
                <a:gd name="T34" fmla="*/ 438 w 447"/>
                <a:gd name="T35" fmla="*/ 0 h 32"/>
                <a:gd name="T36" fmla="*/ 447 w 447"/>
                <a:gd name="T3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7" h="32">
                  <a:moveTo>
                    <a:pt x="447" y="0"/>
                  </a:moveTo>
                  <a:cubicBezTo>
                    <a:pt x="446" y="8"/>
                    <a:pt x="442" y="16"/>
                    <a:pt x="436" y="22"/>
                  </a:cubicBezTo>
                  <a:lnTo>
                    <a:pt x="436" y="22"/>
                  </a:lnTo>
                  <a:lnTo>
                    <a:pt x="436" y="22"/>
                  </a:lnTo>
                  <a:cubicBezTo>
                    <a:pt x="429" y="28"/>
                    <a:pt x="420" y="32"/>
                    <a:pt x="411" y="32"/>
                  </a:cubicBezTo>
                  <a:lnTo>
                    <a:pt x="37" y="32"/>
                  </a:lnTo>
                  <a:cubicBezTo>
                    <a:pt x="27" y="32"/>
                    <a:pt x="18" y="28"/>
                    <a:pt x="11" y="22"/>
                  </a:cubicBezTo>
                  <a:lnTo>
                    <a:pt x="11" y="22"/>
                  </a:lnTo>
                  <a:cubicBezTo>
                    <a:pt x="5" y="16"/>
                    <a:pt x="2" y="8"/>
                    <a:pt x="0" y="0"/>
                  </a:cubicBezTo>
                  <a:lnTo>
                    <a:pt x="9" y="0"/>
                  </a:lnTo>
                  <a:cubicBezTo>
                    <a:pt x="10" y="6"/>
                    <a:pt x="13" y="11"/>
                    <a:pt x="17" y="15"/>
                  </a:cubicBezTo>
                  <a:lnTo>
                    <a:pt x="17" y="15"/>
                  </a:lnTo>
                  <a:cubicBezTo>
                    <a:pt x="22" y="20"/>
                    <a:pt x="29" y="23"/>
                    <a:pt x="37" y="23"/>
                  </a:cubicBezTo>
                  <a:lnTo>
                    <a:pt x="411" y="23"/>
                  </a:lnTo>
                  <a:cubicBezTo>
                    <a:pt x="418" y="23"/>
                    <a:pt x="425" y="20"/>
                    <a:pt x="430" y="16"/>
                  </a:cubicBezTo>
                  <a:lnTo>
                    <a:pt x="430" y="15"/>
                  </a:lnTo>
                  <a:lnTo>
                    <a:pt x="430" y="15"/>
                  </a:lnTo>
                  <a:cubicBezTo>
                    <a:pt x="434" y="11"/>
                    <a:pt x="437" y="6"/>
                    <a:pt x="438" y="0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rgbClr val="89A0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471"/>
            <p:cNvSpPr>
              <a:spLocks/>
            </p:cNvSpPr>
            <p:nvPr/>
          </p:nvSpPr>
          <p:spPr bwMode="auto">
            <a:xfrm>
              <a:off x="9658351" y="2249488"/>
              <a:ext cx="681038" cy="549275"/>
            </a:xfrm>
            <a:custGeom>
              <a:avLst/>
              <a:gdLst>
                <a:gd name="T0" fmla="*/ 0 w 1778"/>
                <a:gd name="T1" fmla="*/ 1420 h 1420"/>
                <a:gd name="T2" fmla="*/ 358 w 1778"/>
                <a:gd name="T3" fmla="*/ 1420 h 1420"/>
                <a:gd name="T4" fmla="*/ 1778 w 1778"/>
                <a:gd name="T5" fmla="*/ 0 h 1420"/>
                <a:gd name="T6" fmla="*/ 0 w 1778"/>
                <a:gd name="T7" fmla="*/ 0 h 1420"/>
                <a:gd name="T8" fmla="*/ 0 w 1778"/>
                <a:gd name="T9" fmla="*/ 142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8" h="1420">
                  <a:moveTo>
                    <a:pt x="0" y="1420"/>
                  </a:moveTo>
                  <a:lnTo>
                    <a:pt x="358" y="1420"/>
                  </a:lnTo>
                  <a:lnTo>
                    <a:pt x="1778" y="0"/>
                  </a:lnTo>
                  <a:lnTo>
                    <a:pt x="0" y="0"/>
                  </a:lnTo>
                  <a:lnTo>
                    <a:pt x="0" y="1420"/>
                  </a:lnTo>
                  <a:close/>
                </a:path>
              </a:pathLst>
            </a:custGeom>
            <a:solidFill>
              <a:srgbClr val="27D3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472"/>
            <p:cNvSpPr>
              <a:spLocks/>
            </p:cNvSpPr>
            <p:nvPr/>
          </p:nvSpPr>
          <p:spPr bwMode="auto">
            <a:xfrm>
              <a:off x="9744076" y="2030413"/>
              <a:ext cx="642938" cy="768350"/>
            </a:xfrm>
            <a:custGeom>
              <a:avLst/>
              <a:gdLst>
                <a:gd name="T0" fmla="*/ 0 w 1684"/>
                <a:gd name="T1" fmla="*/ 1986 h 1986"/>
                <a:gd name="T2" fmla="*/ 1684 w 1684"/>
                <a:gd name="T3" fmla="*/ 1986 h 1986"/>
                <a:gd name="T4" fmla="*/ 1684 w 1684"/>
                <a:gd name="T5" fmla="*/ 37 h 1986"/>
                <a:gd name="T6" fmla="*/ 1647 w 1684"/>
                <a:gd name="T7" fmla="*/ 0 h 1986"/>
                <a:gd name="T8" fmla="*/ 37 w 1684"/>
                <a:gd name="T9" fmla="*/ 0 h 1986"/>
                <a:gd name="T10" fmla="*/ 0 w 1684"/>
                <a:gd name="T11" fmla="*/ 37 h 1986"/>
                <a:gd name="T12" fmla="*/ 0 w 1684"/>
                <a:gd name="T13" fmla="*/ 1986 h 1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4" h="1986">
                  <a:moveTo>
                    <a:pt x="0" y="1986"/>
                  </a:moveTo>
                  <a:lnTo>
                    <a:pt x="1684" y="1986"/>
                  </a:lnTo>
                  <a:lnTo>
                    <a:pt x="1684" y="37"/>
                  </a:lnTo>
                  <a:cubicBezTo>
                    <a:pt x="1684" y="17"/>
                    <a:pt x="1668" y="0"/>
                    <a:pt x="1647" y="0"/>
                  </a:cubicBezTo>
                  <a:lnTo>
                    <a:pt x="37" y="0"/>
                  </a:lnTo>
                  <a:cubicBezTo>
                    <a:pt x="16" y="0"/>
                    <a:pt x="0" y="17"/>
                    <a:pt x="0" y="37"/>
                  </a:cubicBezTo>
                  <a:lnTo>
                    <a:pt x="0" y="19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473"/>
            <p:cNvSpPr>
              <a:spLocks/>
            </p:cNvSpPr>
            <p:nvPr/>
          </p:nvSpPr>
          <p:spPr bwMode="auto">
            <a:xfrm>
              <a:off x="9744076" y="2030413"/>
              <a:ext cx="642938" cy="49213"/>
            </a:xfrm>
            <a:custGeom>
              <a:avLst/>
              <a:gdLst>
                <a:gd name="T0" fmla="*/ 1684 w 1684"/>
                <a:gd name="T1" fmla="*/ 128 h 128"/>
                <a:gd name="T2" fmla="*/ 1684 w 1684"/>
                <a:gd name="T3" fmla="*/ 37 h 128"/>
                <a:gd name="T4" fmla="*/ 1647 w 1684"/>
                <a:gd name="T5" fmla="*/ 0 h 128"/>
                <a:gd name="T6" fmla="*/ 37 w 1684"/>
                <a:gd name="T7" fmla="*/ 0 h 128"/>
                <a:gd name="T8" fmla="*/ 0 w 1684"/>
                <a:gd name="T9" fmla="*/ 37 h 128"/>
                <a:gd name="T10" fmla="*/ 0 w 1684"/>
                <a:gd name="T11" fmla="*/ 128 h 128"/>
                <a:gd name="T12" fmla="*/ 1684 w 168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4" h="128">
                  <a:moveTo>
                    <a:pt x="1684" y="128"/>
                  </a:moveTo>
                  <a:lnTo>
                    <a:pt x="1684" y="37"/>
                  </a:lnTo>
                  <a:cubicBezTo>
                    <a:pt x="1684" y="17"/>
                    <a:pt x="1668" y="0"/>
                    <a:pt x="1647" y="0"/>
                  </a:cubicBezTo>
                  <a:lnTo>
                    <a:pt x="37" y="0"/>
                  </a:lnTo>
                  <a:cubicBezTo>
                    <a:pt x="16" y="0"/>
                    <a:pt x="0" y="17"/>
                    <a:pt x="0" y="37"/>
                  </a:cubicBezTo>
                  <a:lnTo>
                    <a:pt x="0" y="128"/>
                  </a:lnTo>
                  <a:lnTo>
                    <a:pt x="1684" y="128"/>
                  </a:lnTo>
                  <a:close/>
                </a:path>
              </a:pathLst>
            </a:custGeom>
            <a:solidFill>
              <a:srgbClr val="43505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474"/>
            <p:cNvSpPr>
              <a:spLocks/>
            </p:cNvSpPr>
            <p:nvPr/>
          </p:nvSpPr>
          <p:spPr bwMode="auto">
            <a:xfrm>
              <a:off x="9686926" y="2249488"/>
              <a:ext cx="57150" cy="549275"/>
            </a:xfrm>
            <a:custGeom>
              <a:avLst/>
              <a:gdLst>
                <a:gd name="T0" fmla="*/ 149 w 149"/>
                <a:gd name="T1" fmla="*/ 0 h 1420"/>
                <a:gd name="T2" fmla="*/ 0 w 149"/>
                <a:gd name="T3" fmla="*/ 0 h 1420"/>
                <a:gd name="T4" fmla="*/ 149 w 149"/>
                <a:gd name="T5" fmla="*/ 1420 h 1420"/>
                <a:gd name="T6" fmla="*/ 149 w 149"/>
                <a:gd name="T7" fmla="*/ 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1420">
                  <a:moveTo>
                    <a:pt x="149" y="0"/>
                  </a:moveTo>
                  <a:lnTo>
                    <a:pt x="0" y="0"/>
                  </a:lnTo>
                  <a:lnTo>
                    <a:pt x="149" y="142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AD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475"/>
            <p:cNvSpPr>
              <a:spLocks/>
            </p:cNvSpPr>
            <p:nvPr/>
          </p:nvSpPr>
          <p:spPr bwMode="auto">
            <a:xfrm>
              <a:off x="10387013" y="2249488"/>
              <a:ext cx="57150" cy="549275"/>
            </a:xfrm>
            <a:custGeom>
              <a:avLst/>
              <a:gdLst>
                <a:gd name="T0" fmla="*/ 0 w 149"/>
                <a:gd name="T1" fmla="*/ 0 h 1420"/>
                <a:gd name="T2" fmla="*/ 149 w 149"/>
                <a:gd name="T3" fmla="*/ 0 h 1420"/>
                <a:gd name="T4" fmla="*/ 0 w 149"/>
                <a:gd name="T5" fmla="*/ 1420 h 1420"/>
                <a:gd name="T6" fmla="*/ 0 w 149"/>
                <a:gd name="T7" fmla="*/ 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1420">
                  <a:moveTo>
                    <a:pt x="0" y="0"/>
                  </a:moveTo>
                  <a:lnTo>
                    <a:pt x="149" y="0"/>
                  </a:lnTo>
                  <a:lnTo>
                    <a:pt x="0" y="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9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Oval 476"/>
            <p:cNvSpPr>
              <a:spLocks noChangeArrowheads="1"/>
            </p:cNvSpPr>
            <p:nvPr/>
          </p:nvSpPr>
          <p:spPr bwMode="auto">
            <a:xfrm>
              <a:off x="9766301" y="2047875"/>
              <a:ext cx="14288" cy="14288"/>
            </a:xfrm>
            <a:prstGeom prst="ellipse">
              <a:avLst/>
            </a:prstGeom>
            <a:solidFill>
              <a:srgbClr val="EF753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Oval 477"/>
            <p:cNvSpPr>
              <a:spLocks noChangeArrowheads="1"/>
            </p:cNvSpPr>
            <p:nvPr/>
          </p:nvSpPr>
          <p:spPr bwMode="auto">
            <a:xfrm>
              <a:off x="9793288" y="2047875"/>
              <a:ext cx="14288" cy="14288"/>
            </a:xfrm>
            <a:prstGeom prst="ellipse">
              <a:avLst/>
            </a:prstGeom>
            <a:solidFill>
              <a:srgbClr val="00AD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Oval 478"/>
            <p:cNvSpPr>
              <a:spLocks noChangeArrowheads="1"/>
            </p:cNvSpPr>
            <p:nvPr/>
          </p:nvSpPr>
          <p:spPr bwMode="auto">
            <a:xfrm>
              <a:off x="9821863" y="2047875"/>
              <a:ext cx="12700" cy="14288"/>
            </a:xfrm>
            <a:prstGeom prst="ellipse">
              <a:avLst/>
            </a:prstGeom>
            <a:solidFill>
              <a:srgbClr val="92AC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Rectangle 479"/>
            <p:cNvSpPr>
              <a:spLocks noChangeArrowheads="1"/>
            </p:cNvSpPr>
            <p:nvPr/>
          </p:nvSpPr>
          <p:spPr bwMode="auto">
            <a:xfrm>
              <a:off x="9864726" y="2046288"/>
              <a:ext cx="492125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Line 480"/>
            <p:cNvSpPr>
              <a:spLocks noChangeShapeType="1"/>
            </p:cNvSpPr>
            <p:nvPr/>
          </p:nvSpPr>
          <p:spPr bwMode="auto">
            <a:xfrm>
              <a:off x="9825038" y="2189163"/>
              <a:ext cx="479425" cy="0"/>
            </a:xfrm>
            <a:prstGeom prst="line">
              <a:avLst/>
            </a:prstGeom>
            <a:noFill/>
            <a:ln w="1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Rectangle 481"/>
            <p:cNvSpPr>
              <a:spLocks noChangeArrowheads="1"/>
            </p:cNvSpPr>
            <p:nvPr/>
          </p:nvSpPr>
          <p:spPr bwMode="auto">
            <a:xfrm>
              <a:off x="9825038" y="2132013"/>
              <a:ext cx="479425" cy="28575"/>
            </a:xfrm>
            <a:prstGeom prst="rect">
              <a:avLst/>
            </a:prstGeom>
            <a:solidFill>
              <a:srgbClr val="4383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482"/>
            <p:cNvSpPr>
              <a:spLocks noEditPoints="1"/>
            </p:cNvSpPr>
            <p:nvPr/>
          </p:nvSpPr>
          <p:spPr bwMode="auto">
            <a:xfrm>
              <a:off x="9825038" y="2212975"/>
              <a:ext cx="479425" cy="49213"/>
            </a:xfrm>
            <a:custGeom>
              <a:avLst/>
              <a:gdLst>
                <a:gd name="T0" fmla="*/ 0 w 1253"/>
                <a:gd name="T1" fmla="*/ 0 h 126"/>
                <a:gd name="T2" fmla="*/ 1253 w 1253"/>
                <a:gd name="T3" fmla="*/ 0 h 126"/>
                <a:gd name="T4" fmla="*/ 1253 w 1253"/>
                <a:gd name="T5" fmla="*/ 42 h 126"/>
                <a:gd name="T6" fmla="*/ 0 w 1253"/>
                <a:gd name="T7" fmla="*/ 42 h 126"/>
                <a:gd name="T8" fmla="*/ 0 w 1253"/>
                <a:gd name="T9" fmla="*/ 0 h 126"/>
                <a:gd name="T10" fmla="*/ 0 w 1253"/>
                <a:gd name="T11" fmla="*/ 84 h 126"/>
                <a:gd name="T12" fmla="*/ 206 w 1253"/>
                <a:gd name="T13" fmla="*/ 84 h 126"/>
                <a:gd name="T14" fmla="*/ 206 w 1253"/>
                <a:gd name="T15" fmla="*/ 126 h 126"/>
                <a:gd name="T16" fmla="*/ 0 w 1253"/>
                <a:gd name="T17" fmla="*/ 126 h 126"/>
                <a:gd name="T18" fmla="*/ 0 w 1253"/>
                <a:gd name="T19" fmla="*/ 8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3" h="126">
                  <a:moveTo>
                    <a:pt x="0" y="0"/>
                  </a:moveTo>
                  <a:lnTo>
                    <a:pt x="1253" y="0"/>
                  </a:lnTo>
                  <a:lnTo>
                    <a:pt x="1253" y="42"/>
                  </a:lnTo>
                  <a:lnTo>
                    <a:pt x="0" y="42"/>
                  </a:lnTo>
                  <a:lnTo>
                    <a:pt x="0" y="0"/>
                  </a:lnTo>
                  <a:close/>
                  <a:moveTo>
                    <a:pt x="0" y="84"/>
                  </a:moveTo>
                  <a:lnTo>
                    <a:pt x="206" y="84"/>
                  </a:lnTo>
                  <a:lnTo>
                    <a:pt x="206" y="126"/>
                  </a:lnTo>
                  <a:lnTo>
                    <a:pt x="0" y="126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AECB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2" name="Picture 49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6313" y="2279650"/>
              <a:ext cx="401638" cy="43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Прямоугольник 32"/>
          <p:cNvSpPr/>
          <p:nvPr/>
        </p:nvSpPr>
        <p:spPr>
          <a:xfrm>
            <a:off x="7537269" y="1368477"/>
            <a:ext cx="3618412" cy="646327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4472C4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solidFill>
                  <a:srgbClr val="000000"/>
                </a:solidFill>
                <a:hlinkClick r:id="rId5"/>
              </a:rPr>
              <a:t>https://edsoo.ru</a:t>
            </a:r>
            <a:r>
              <a:rPr lang="en-US" sz="3600" dirty="0" smtClean="0">
                <a:solidFill>
                  <a:srgbClr val="000000"/>
                </a:solidFill>
                <a:hlinkClick r:id="rId5"/>
              </a:rPr>
              <a:t>/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679383" y="515293"/>
            <a:ext cx="9292753" cy="885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600" b="1">
                <a:solidFill>
                  <a:srgbClr val="1D315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>
              <a:buClr>
                <a:schemeClr val="dk1"/>
              </a:buClr>
              <a:buSzPts val="1100"/>
            </a:pPr>
            <a:r>
              <a:rPr lang="ru-RU" sz="2400" dirty="0" smtClean="0"/>
              <a:t>МОДЕЛИ РАСПРЕДЕЛЕНИЯ СОДЕРЖАНИЯ НОО В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ru-RU" sz="2400" dirty="0" smtClean="0"/>
              <a:t>«Э</a:t>
            </a:r>
            <a:r>
              <a:rPr lang="ru-RU" sz="2400" dirty="0" smtClean="0">
                <a:sym typeface="Times New Roman"/>
              </a:rPr>
              <a:t>ФФЕКТИВНОЙ НАЧАЛЬНОЙ ШКОЛЕ»</a:t>
            </a:r>
            <a:endParaRPr lang="ru-RU" sz="2400" dirty="0">
              <a:sym typeface="Times New Roman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pic>
        <p:nvPicPr>
          <p:cNvPr id="27" name="Google Shape;138;p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03977" y="1868097"/>
            <a:ext cx="9483981" cy="433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9;p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339613" y="2433652"/>
            <a:ext cx="8447215" cy="306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79383" y="1110900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endParaRPr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86" t="18540" r="34928" b="33333"/>
          <a:stretch>
            <a:fillRect/>
          </a:stretch>
        </p:blipFill>
        <p:spPr bwMode="auto">
          <a:xfrm>
            <a:off x="5094514" y="404950"/>
            <a:ext cx="5721532" cy="61134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33292" t="18360" r="34046" b="4938"/>
          <a:stretch>
            <a:fillRect/>
          </a:stretch>
        </p:blipFill>
        <p:spPr bwMode="auto">
          <a:xfrm>
            <a:off x="208224" y="566759"/>
            <a:ext cx="3929963" cy="519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7786" t="16381" r="28928" b="35492"/>
          <a:stretch>
            <a:fillRect/>
          </a:stretch>
        </p:blipFill>
        <p:spPr bwMode="auto">
          <a:xfrm>
            <a:off x="928771" y="666206"/>
            <a:ext cx="9900338" cy="619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20240" y="213754"/>
            <a:ext cx="7707086" cy="369328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4472C4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Тематическое планирование 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 ФРП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1263" y="0"/>
            <a:ext cx="10552611" cy="6189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Тематическое планирование ФРП</a:t>
            </a:r>
            <a:endParaRPr lang="ru-R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7000" t="16127" r="28357" b="5524"/>
          <a:stretch>
            <a:fillRect/>
          </a:stretch>
        </p:blipFill>
        <p:spPr bwMode="auto">
          <a:xfrm>
            <a:off x="0" y="548640"/>
            <a:ext cx="6157391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8310" t="16667" r="29190" b="5238"/>
          <a:stretch>
            <a:fillRect/>
          </a:stretch>
        </p:blipFill>
        <p:spPr bwMode="auto">
          <a:xfrm>
            <a:off x="6128496" y="574767"/>
            <a:ext cx="5889331" cy="628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4857" t="18286" r="35429" b="6032"/>
          <a:stretch>
            <a:fillRect/>
          </a:stretch>
        </p:blipFill>
        <p:spPr bwMode="auto">
          <a:xfrm>
            <a:off x="548640" y="0"/>
            <a:ext cx="4937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33667" t="16667" r="35262" b="4730"/>
          <a:stretch>
            <a:fillRect/>
          </a:stretch>
        </p:blipFill>
        <p:spPr bwMode="auto">
          <a:xfrm>
            <a:off x="6518366" y="0"/>
            <a:ext cx="4937760" cy="680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19156011">
            <a:off x="1515291" y="3237806"/>
            <a:ext cx="3683726" cy="369328"/>
          </a:xfrm>
          <a:prstGeom prst="rect">
            <a:avLst/>
          </a:prstGeom>
          <a:noFill/>
          <a:ln w="25400" cap="flat">
            <a:solidFill>
              <a:srgbClr val="4472C4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FF0000"/>
                </a:solidFill>
              </a:rPr>
              <a:t>ПРЕДМЕТНЫЕ РЕЗУЛЬТАТЫ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53497" y="56999"/>
            <a:ext cx="3030583" cy="36932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solidFill>
                  <a:srgbClr val="FF0000"/>
                </a:solidFill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34222" t="18393" r="35807" b="10735"/>
          <a:stretch>
            <a:fillRect/>
          </a:stretch>
        </p:blipFill>
        <p:spPr bwMode="auto">
          <a:xfrm>
            <a:off x="901337" y="731520"/>
            <a:ext cx="4262011" cy="56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4810" t="22762" r="36833" b="9683"/>
          <a:stretch>
            <a:fillRect/>
          </a:stretch>
        </p:blipFill>
        <p:spPr bwMode="auto">
          <a:xfrm>
            <a:off x="6439989" y="624449"/>
            <a:ext cx="4271554" cy="572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355</Words>
  <Application>Microsoft Office PowerPoint</Application>
  <PresentationFormat>Произвольный</PresentationFormat>
  <Paragraphs>37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Default</vt:lpstr>
      <vt:lpstr>Слайд 1</vt:lpstr>
      <vt:lpstr>Слайд 2</vt:lpstr>
      <vt:lpstr>Слайд 3</vt:lpstr>
      <vt:lpstr>Слайд 4</vt:lpstr>
      <vt:lpstr>Слайд 5</vt:lpstr>
      <vt:lpstr>Слайд 6</vt:lpstr>
      <vt:lpstr>Тематическое планирование ФРП</vt:lpstr>
      <vt:lpstr>Слайд 8</vt:lpstr>
      <vt:lpstr>Слайд 9</vt:lpstr>
      <vt:lpstr>К концу обучения во 2 классе обучающийся научится:  - находить Россию на карте мира, на карте России – Москву, свой регион и его главный город;  - узнавать государственную символику Российской Федерации (гимн, герб, флаг) и своего региона;  - проявлять уважение к семейным ценностям и традициям, традициям своего народа и других народов, государственным символам России;  - соблюдать правила нравственного поведения в социуме и на природе;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Вкладка «Каталог»</vt:lpstr>
      <vt:lpstr>Вкладка «Посмотреть всё»</vt:lpstr>
      <vt:lpstr>Слайд 20</vt:lpstr>
      <vt:lpstr>Выбор фильтров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</dc:creator>
  <cp:lastModifiedBy>moshnina_rsh</cp:lastModifiedBy>
  <cp:revision>40</cp:revision>
  <dcterms:modified xsi:type="dcterms:W3CDTF">2024-02-15T11:48:08Z</dcterms:modified>
</cp:coreProperties>
</file>