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06" r:id="rId3"/>
    <p:sldId id="462" r:id="rId4"/>
    <p:sldId id="503" r:id="rId5"/>
    <p:sldId id="502" r:id="rId6"/>
    <p:sldId id="504" r:id="rId7"/>
    <p:sldId id="506" r:id="rId8"/>
    <p:sldId id="492" r:id="rId9"/>
    <p:sldId id="498" r:id="rId10"/>
    <p:sldId id="507" r:id="rId11"/>
    <p:sldId id="499" r:id="rId12"/>
    <p:sldId id="509" r:id="rId13"/>
    <p:sldId id="500" r:id="rId14"/>
    <p:sldId id="501" r:id="rId15"/>
    <p:sldId id="389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08:25:18.7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2963 498 24575,'0'-11'0,"0"-2"0,-4-4 0,-4 1 0,-5-5 0,-1-2 0,-2-3 0,1-6 0,-3 4 0,0-4 0,1 10 0,-7-10 0,1 8 0,-18-17 0,4 10 0,-8 0 0,0 6 0,0 6 0,-12 3 0,5 5 0,-11 2 0,4 3 0,-5 0 0,-1 1 0,1 5 0,-1 0 0,0 0 0,1 5 0,-8 1 0,-1 0 0,0 4 0,2-9 0,6 4 0,1-5 0,-1 0 0,7 0 0,-6 0 0,12 0 0,-11 4 0,5 2 0,-1 5 0,2-1 0,22-1 0,3 0 0,11 0 0,3 3 0,-7 1 0,3 4 0,-5 1 0,0 0 0,5-1 0,1 0 0,4-1 0,-1 10 0,-5 4 0,4 3 0,-5 5 0,5-5 0,-5 11 0,-2 0 0,0 7 0,-3-5 0,8-2 0,-4 1 0,6 0 0,-11 34 0,7-21 0,-7 21 0,9-22 0,0 1 0,9 7 0,-2-7 0,13-17 0,-3 27 0,-1-22 0,-6 33 0,-6-15 0,1 1 0,-5-1 0,5-5 0,0-3 0,1-5 0,0 6 0,-7 30 0,5-22 0,-8 27 0,8-34 0,1 0 0,0 5 0,6-4 0,-1-1 0,5 5 0,-3-5 0,3 0 0,0-6 0,2-3 0,4-15 0,0 3 0,0-5 0,0-4 0,-5 14 0,-1 33 0,1-9 0,-5 27 0,9-29 0,-9 1 0,4-1 0,-4 1 0,-1-1 0,5-6 0,1 5 0,5-4 0,0 5 0,0 1 0,5 6 0,-4-5 0,14 5 0,6 23 0,3-23-206,-8-21 1,0 0 205,6 23 0,7 14 0,-5 2 0,-9-41 0,0 0 0,9 48 0,0 1-510,-7-45 1,1 0 509,1-3 0,0 0 0,2 3 0,2 0 0,0-4 0,1 0 0,-3 0 0,0 0-385,21 41 385,9-7 0,-13-28 0,2-2 0,25 19-464,-15-22 1,2-2 463,20 11 0,-31-29 0,2-3 207,39 16-207,-7-4 0,-4-10 0,-6 0 0,-1-2 960,1-5-960,-1 1 390,-11-2-390,-3 0 1008,-7-5-1008,-8-1 177,19-5-177,-13-4 0,22-1 0,-10-4 0,9-10 0,4 3 0,14-15-540,-29 13 0,3-1 540,0-5 0,0-1 0,11-4 0,1 0 0,-4 3 0,1 0 0,8-3 0,0 1 0,-8 0 0,0 0 0,12 2 0,-1-2 0,-5-10 0,1-2 0,11 4 0,2 1-848,-3-2 0,-2-1 848,-9 2 0,0 2-566,11 0 0,-3 0 566,-27 3 0,-2 0-55,11 0 1,-3 0 54,5-10 917,-10 0-917,-21 8 1665,-2-3-1665,-15 9 1300,-1-8-1300,-3-1 135,-4-1-135,8-9 0,-7 9 0,12-14 0,-4 12 0,6-12 0,-2 3 0,1 5 0,11-49 0,-8 28 0,9-38 0,-10 28 0,1 0 0,-1 1 0,1-1 0,-1 1 0,1-1 0,-1 0 0,0 1 0,1-1 0,-1 7 0,0-5 0,-5 4 0,-1 1 0,-9-5 0,-1 4 0,-5-16 0,0 19 0,0-10 0,0 27 0,0-17 0,-5 10 0,4-1 0,-4-1 0,10 2 0,-4-12 0,4-1 0,-9 2 0,-2 0 0,-5 5 0,5-11 0,-3 5 0,3-7 0,-9 0 0,1 9 0,0-2 0,-12-33-852,9 29 0,0 0 852,-6-26 0,5 15-106,-3-5 106,4 12 0,-5-5 0,-1-8 0,1 4 0,-12-7 0,-6 8 0,-12 6-593,-12-2 593,-2-1 0,1 0 0,7 8 0,8-4 0,9 20 0,0 0 0,-13-23 0,11 24 0,0 4 0,6 6 0,-8 1 1641,21 16-1641,-7-4 111,13 6-111,-3 0 651,0 0-651,3 0 0,-3 0 0,4 1 0,1-1 0,-8-7 0,5 6 0,-5-6 0,8 7 0,-1 1 0,-5-6 0,-5 3 0,-13-5 0,1 5 0,0-1 0,7 2 0,6 0 0,3 1 0,2 4 0,5 1 0,-1 3 0,1 5 0,-1-4 0,4 7 0,2-6 0,3 3 0,1 0 0,2-3 0,-1 6 0,5-2 0,-3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08:25:22.27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4291 504 24575,'-17'-17'0,"-4"0"0,4 0 0,-5 0 0,1 4 0,-6-4 0,-1 7 0,-9-8 0,9 4 0,-4-4 0,-5-1 0,-3-1 0,-17 0 0,-1 3 0,-7-3 0,-6 3 0,4 0 0,-11-5 0,12 10 0,-20-10 0,11 9 0,-12-9 0,7 5-596,-7-7 596,-2 1 0,-7 4 0,0-4 0,23 18 0,-1 2 0,19-3 0,1 1 0,-21 6 0,3 4 0,-17 6 0,-6 2 0,6 9 0,7-4 0,3 4-126,15 0 126,-8 0 0,6-1 0,-6 1 0,8 0 0,-1 4 0,1-3 0,-1 3 0,-28 10 0,19-1 0,29-11 0,1 0 0,-10 15 0,12 1 0,8-9 592,3 12-592,-4 0 130,-2 9-130,-6 2 0,10-2 0,2 6 0,10-6 0,-5 11 0,4-4 0,-15 7 0,12-1 0,-17 3 0,22-22 0,1 1 0,-28 28 0,25-28 0,1 0 0,-12 19 0,6-1 0,6-1 0,-1 1 0,1-1 0,-1 7 0,-1 2 0,1 0 0,-1 13 0,0-12 0,6 0 0,-5 3 0,10-17 0,-9 18 0,9-12 0,-2-13 0,1 1 0,5 26 0,-2-26 0,0 0 0,3 26 0,-4-7 0,0-2 0,0-6 0,1-1 0,-6 1 0,4-1 0,-4 1 0,6-1 0,4 8 0,1 1 0,5 6 0,0 1 0,0 0 0,-5 7 0,-4-25 0,0 0 0,0 36-289,0-39 1,2-2 288,7 21-72,5-12 72,1 12 0,10-12 0,1 5 0,-1-12 0,4 4 0,-9-17 0,8-1 574,-5-8-574,5-4 75,1 16-75,0-2 0,1 16 0,0-5 0,10 35 0,-8-27 0,8 25 0,-10-32 0,4-1 0,2 5 0,4-11 0,12 13 0,-4-11 0,23 14 0,-10-6-605,12 8 605,0 0 0,-1-6 0,7 0 0,1 0 0,-3-6 0,-33-24 0,2 3 0,20 10 0,1-1 0,-14-11 0,1-1 0,16 9 0,-1-5 0,15-3-65,-3-8 65,-8-6 0,1 1 0,-1-6 0,1 0 0,-1-10 603,1-2-603,-1-4 0,7 0 0,10 0 0,0 0 0,-1 5 0,-23-5 0,0 1 0,25 9-226,-25-9 1,1-1 225,22 5 0,7-10 0,2-7 0,7-2 0,0-8 0,0 3 0,-7 0 0,-9-2 0,-2 3 0,-11-8 0,4 2 0,-13-1 0,-1 4 0,12-18 0,-30 16 0,12-23 518,-33 18-518,1-10 0,0 0 0,1-6 0,-1-1 0,2-6 0,-1-6 0,1 5 0,0-11 0,0 4 0,0-5 0,-5 8 0,1-2 0,8-34-438,-8 27 0,0-1 438,7-23 0,-6 2 0,-1-1 0,-1 7 0,3-14 0,-1 6 0,-6-7 0,-7 0 0,-5-1 0,0 1 0,0 0 0,0-1 0,0 1 0,11 0 0,2-1 0,6 1 0,-7 0 0,-9 26 0,-1 1 0,-2-24 0,1 28 0,-2 1 0,-10-16-228,-1 5 228,-6-10 0,7 12 0,-4-1 0,8 9 0,-9-5 0,6 10 0,-1-5 0,1 8 865,-6 0-865,5 5 239,-4-11-239,4 11 0,1-5 0,0-17 0,4 23 0,2-21 0,0 27 0,-2-1 0,1 3 0,0 5 0,1 0 0,-1-1 0,-4 6 0,-1-3 0,0-3 0,1-6 0,3 0 0,1 1 0,5-6 0,-4 3 0,-2-16 0,-9-18 0,3 11 0,-8-17 0,8 22 0,-4 1 0,6 5 0,-1-4 0,1 5 0,0 5 0,-1-9 0,5 10 0,-3-1 0,4 3 0,-5 6 0,0-1 0,1 5 0,3-14 0,2 23 0,4-9 0,0 19 0,0 5 0,0-1 0,-3 1 0,2-1 0,-3 0 0,4 1 0,0-1 0,0 5 0,0 4 0,0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08:25:38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2792 942 24575,'0'-12'0,"0"-1"0,-4-3 0,0-1 0,-5-4 0,0-1 0,-3 0 0,2-9 0,-6 8 0,5-9 0,-5 5 0,5-10 0,-6 2 0,1-9 0,-3 6 0,0 0 0,0 0 0,1 5 0,-1 1 0,-4-5 0,-1 7 0,-1-13 0,-2 18 0,3-6 0,1 12 0,1-3 0,1 5 0,4 0 0,-9 0 0,4 0 0,-61-19 0,37 13 0,-43-8 0,46 16 0,-9 5 0,-6 0 0,-7 4 0,1 1 0,-1 5 0,1 0 0,11 8 0,-9-1 0,9 3 0,-11 4 0,-1-7 0,0 14 0,1-10 0,-1 10 0,0-5 0,1 6 0,-1-1 0,1 0 0,11-4 0,8-3 0,18-5 0,1 0 0,8 3 0,-3 1 0,5 3 0,-1 1 0,1-1 0,-1 0 0,0 5 0,0 2 0,-1 3 0,0 1 0,0 4 0,-6 4 0,3 8 0,-3-2 0,3 14 0,-4-2 0,-7 34 0,4-17 0,-3 11 0,10-18 0,0-5 0,0 7 0,-1-1 0,0 1 0,0 6 0,0 2 0,-1 14-552,-1 2 552,1 0 0,9 5 0,-7-5 0,14 0 0,-6-28 0,-2 0 0,-4 28-207,6-34 0,-1-2 207,-3 19 0,6-1 0,6 2 0,0 0 0,4-2 0,-4-7 540,5-5-540,10 4 0,-8-5 0,12 7 426,-8-1-426,5 1 0,0-1 0,-1 1 0,-4-1 0,4 29 0,-9-21 0,1-22 0,1 0 0,1 16 0,-2 5 0,2-6 0,-4 13 0,0 4-594,-5 15 594,4-1 0,-5 0 0,6 0 0,5 0 0,-3 1 0,1-45 0,-1 0 0,-2 46 0,2-46 0,1 0 0,4 44 0,-1-34 0,0 0 0,0 34 0,-1-41 0,0-1 0,2 31 0,9-10 0,1 5 0,1-2 0,-2-5-93,-5 0 93,-5 5 0,-1-5 0,-5 14 0,5 2-527,-4 0 527,15 5 0,-13-12 0,13 12 0,-10-19 0,6-14 0,3-1 0,4 16 0,-3-22 0,0-1 0,5 5 0,-5 5 0,4-11 0,-9 11 575,8-11-575,-3-1 94,0 5-94,-3-15 545,-3 8-545,0-5 0,0 1 0,-5 6 0,5 5 0,-4 3 0,4-1 0,5 34 0,2-27 0,4 28 0,0-28 0,1-1 0,-1 1 0,1-1 0,-1 1 0,0-7 0,0-1 0,-2-12 0,5-6 0,-5-12 0,3-5 0,-6-5 0,1-1 0,3 8 0,-3-6 0,3 6 0,-3-11 0,-1 2 0,-3-6 0,2 7 0,-2-4 0,3 5 0,5 0 0,1 0 0,10 1 0,-4 0 0,14 1 0,-8 0 0,5 0 0,3 0 0,-13-1 0,19 2 0,-13-6 0,31 5 0,-17-13 0,18-6 0,-10-12 0,2-9 0,14-12 0,-5-8 0,8-7-728,-8-8 728,9-4 0,1-1 0,1 1 0,-4 7 0,-6 3 0,-33 14 0,-2-1 0,14-23 0,-5-9 0,-23 25 0,-1 1 0,0 3 0,0 2 0,0 6 728,-6 5-728,0 0 0,-1 5 0,-2-9 0,3 8 0,-4-20 0,1 3 0,4-5 0,7-39 0,-5 24 0,9-33 0,-8 28 0,4 0 0,-4-6 0,-1-2 0,-5 0 0,5 2 0,-4-1 0,8 6 0,-2-12 0,3 11 0,3-18-1499,-7 3 1499,0-15 0,1 1 0,0 0 0,-6 33 0,0 1 0,6-34-251,-10 41 1,0 2 250,8-26 0,-3 6 0,9-14 0,-9 5 0,9-5 0,-5 7 0,7-7 0,0-10 0,-12 48 0,0 0 0,12-48 0,0 3 0,0-3 0,-12 48 0,0 0 0,-2-3 0,-1-1 0,-3 2 0,0-2 0,0-14 0,-2 0 0,-3 14 0,-1 0 0,6-12 0,-1 1 0,-4-33 0,5-2 0,-6 47 0,0 0 0,0-37 0,-6-5 0,0 12 0,-6-5 0,0 0 0,1 5 0,-7-13 0,6 20 0,-10-3 0,6 19 0,-15-32 0,8 25 1459,-8-27-1459,10 40 0,1 3 0,5 17 541,2 1-541,0 5 0,-2-4 0,1-3 0,-4-9 0,6-9 0,-8-6 0,9-7 0,-6-13-733,11-12 733,3 37 0,1-1 0,3 3 0,-2-4 0,-9-26 0,-3-1 0,2 18 0,-1 0-710,-7-24 1,-1 0 709,4 25 0,0 2 0,3-1 0,0 1 0,1 8 0,-1 0 0,1 1 0,0 0 0,-12-44-441,0 7 441,1 8 0,1 3 0,0 18 0,6 2 0,2 19 663,5 12-663,4 10 1437,-2 9-1437,2 4 0,1 4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08:24:34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6585 625 24575,'-48'-22'0,"26"12"0,-36-17 0,-16 11 0,38 9 0,-38-9 0,58 15 0,-1-6 0,1 2 0,3-3 0,2 3 0,3-1 0,0 1 0,-7-6 0,2 2 0,-7 1 0,7 1 0,-2 6 0,6-6 0,-7 7 0,4-7 0,-5 2 0,1-3 0,-1-1 0,1 1 0,-1-1 0,0 5 0,1-7 0,-5 5 0,-1-6 0,-5-1 0,0 3 0,5-6 0,-4 6 0,4 1 0,-5 1 0,-10-2 0,-3 0 0,-11-5 0,6 9 0,1-2 0,1 2 0,3-4 0,-9 0 0,-3 0 0,-6 4 0,-7-3 0,1 3 0,14-2 0,0 0 0,-31 1 0,30 2 0,1 0 0,-22 0 0,8 4 0,-1-4 0,0 5 0,1 0 0,5 0 0,-4 0 0,5-5 0,-7-1 0,1-5 0,-1 1 0,0 4 0,1-4 0,11 5 0,-2-6 0,-14 1 0,18 0 0,-15 0 0,16 5 0,3-4 0,-16 3 0,5 0 0,-7-3 0,-6 8 0,-3-4 0,1 5 0,2-5 0,6 4 0,-6-4 0,18 2 0,-3 1 0,-40 6-342,37-4 0,1 1 342,-29 11 0,0 0 0,5 4 0,-12-3 0,12 9 0,-13-4 0,6 6 0,-7-6 0,0 5 0,0-10 0,13 9 0,5-15 0,13 8 0,-6-14 0,-2-1 0,22-1 0,0 0 0,-22-4 0,-12 5 0,34 5 0,6 4 0,11 5 0,8 4 0,9-2 684,0 1-684,0 4 0,0 1 0,-5 0 0,0 0 0,-11 1 0,-2 2 0,0 4 0,2-4 0,10-3 0,-12 12 0,0-12 0,-9 19 0,-5-20 0,2 4 0,2-6 0,7 0 0,10-1 0,7-1 0,5-1 0,-1 1 0,0-1 0,-4 1 0,4 0 0,-4 0 0,4-1 0,0 1 0,1-1 0,-8 8 0,5-1 0,-5 2 0,6 5 0,4-1 0,-3-1 0,7 3 0,-2-14 0,-1 9 0,3-4 0,-3 15 0,-1-2 0,-1 14 0,0-10 0,0 10 0,1-9 0,7 3 0,-5-5 0,11 23 0,-4-12 0,10 25 0,1-16 0,4 0 0,1 5 0,-1-16 0,0 2 0,-1-16 0,0-1 0,4-5 0,1-1 0,3 1 0,0-5 0,1 4 0,0 1 0,-1-4 0,7 14 0,25 22 0,6 3 0,-17-18 0,2 0-529,25 27 529,-29-35 0,-1-1 0,23 29 0,11 0 0,-6-7 0,6 0 0,-6 5 0,4-4 0,-3 4 0,4-5 0,0-5 0,-1-12 0,-1-8 0,27 4 0,-21-11 0,-25-5 0,-1 0 0,19 3 0,-1 3 0,1-5 0,6 1 0,-5 0 0,5 5 0,-6-5 0,6 5 0,2-5 0,14 2 0,-12-2 0,3 0 0,-6-5 0,-12-3 0,3-1 0,-10-3 0,1 0-424,17 5 0,-1 0 424,-17-2 0,-2-2 0,1-1 0,0-1 0,10 4 0,0-1 0,-3-2 0,0 0 0,3 3 0,0 0 0,-6-6 0,0-1 0,-3 3 0,0-1 0,0-7 0,0-1 0,0 3 0,-2 0 0,31-3 0,-3 0 0,-8 0 0,2 0 0,-19 2 0,0 1 0,26-7 0,20 3 0,-28-15 0,-6 4 506,5 1-506,-6 6 0,-1 5 0,1 0 0,6-5 0,2-7 0,6 0 0,1-10 0,0 4 0,0-5 0,-7 1 0,-10 2 0,2-1 0,21-6 146,-24 6 1,-1 1-147,11-2 0,-8 0 0,1 1 0,6-6 0,-5-1 0,5-5 0,-6 0 0,1-5 0,-7 5 0,-1 0 0,-7 4 0,-1 8 0,-3-13 0,-2 7 578,-5-13-578,5 9 0,-3-5 0,7 6 0,3-1 0,1 0 0,11-7 0,-3-1 0,2-12 0,4-1 0,-15-3 0,-3 5 0,-19 14 0,-7 0 0,-9 12 0,-1-8 0,-4 6 0,-4-1 0,2 5 0,-6-9 0,3 7 0,-4-12 0,-4 3 0,-6-22 0,-1 7 0,-3-14 0,4 11 0,4 0 0,-2 6 0,6-4 0,-2 4 0,4-12 0,0-2 0,0-5 0,0-1 0,0 7 0,0 1 0,-5 0 0,-1-2 0,-9 1 0,4 7 0,-7 0 0,8 21 0,-2-3 0,3 16 0,-3-4 0,-2-1 0,-3 0 0,-1-4 0,1 9 0,0-5 0,1 6 0,-1-5 0,4 3 0,-4-3 0,8 4 0,-7 1 0,7-5 0,-7 3 0,-4-10 0,1 9 0,-5-5 0,2 2 0,0 4 0,-6-5 0,2 5 0,3 1 0,-2 0 0,7 0 0,-13-1 0,8 0 0,-14-1 0,14 2 0,-4 3 0,15 6 0,0 0 0,5 8 0,2-7 0,-1 3 0,1-4 0,-3-4 0,0 0 0,-4-5 0,0 1 0,-20-3 0,-10 0 0,-16-2 0,-7 0 0,0 4 0,13 2 0,19 9 0,16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08:24:47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6438 385 24575,'-8'0'0,"1"-4"0,-5 0 0,-5-5 0,-1 1 0,-12-1 0,11 4 0,-12-3 0,9 7 0,-1-7 0,2 7 0,5-2 0,-1-1 0,1 3 0,-1-3 0,4 1 0,2 2 0,3-6 0,1 3 0,-5-8 0,-1 3 0,-3-3 0,-5 4 0,3-1 0,-3 1 0,0 3 0,3-2 0,-7 6 0,7-7 0,-3 7 0,4-6 0,1 6 0,-6-7 0,5 7 0,-4-6 0,0 6 0,-2-7 0,-8 7 0,-3-7 0,6 3 0,2 0 0,5-3 0,-7 7 0,5-3 0,-8 0 0,9-1 0,-12-11 0,5 9 0,0-8 0,8 10 0,-5-4 0,-9-5 0,-10 8 0,-12-8 0,11 13 0,-10-4 0,11 9 0,0 2 0,-4-1 0,4-1 0,-6-4 0,6 0 0,6 0 0,2-4 0,-8-1 0,4-4 0,1 4 0,9-4 0,14 5 0,-9-1 0,4-3 0,-5 7 0,-5-7 0,-1 2 0,0 1 0,1 1 0,-5 4 0,-3 0 0,-17 0 0,-8 0 0,14 2 0,0 1 0,-29 3 0,23 2 0,-1 1-426,-24 4 426,-14 4 0,44-8 0,0 0 0,3 0 0,-1 1 0,-2-1 0,0 1 0,-44 7 0,0 0 0,-1 2 0,1 0 0,7 3 0,-6-9 0,6 9 0,-7-14 0,14 7 0,3-9 0,31 4 0,-6-4 0,8-2 0,-1-4 0,2 4 0,13-3 426,6 7-426,3-7 0,2 2 0,0 1 0,-1 1 0,-10 9 0,-13-8 0,-7 7 0,-20-2 0,-8 2 0,-9 3 0,0-9 0,27 3 0,1 1 0,-28-3-310,31 5 0,1 1 310,-23 4 0,-7 5 0,-2 0 0,-7-4 0,-1 4 0,1-5 0,7 6 0,9-6 0,8 2 0,14-3 0,7 3 0,7-1 0,15-1 0,3 0 0,10-2 620,-1 1-620,4-1 0,-10 8 0,12-6 0,-13 10 0,11-5 0,-4-1 0,-1-1 0,2-5 0,-1 1 0,4-1 0,1 0 0,4 1 0,-1 4 0,-3-4 0,3 9 0,-7-8 0,6 7 0,-14 4 0,17-5 0,-17 9 0,22-11 0,-9 5 0,10 5 0,-3-5 0,-1 10 0,4-9 0,-7 4 0,7-6 0,-3 1 0,4 5 0,0-4 0,4-1 0,0-6 0,5 0 0,-1-4 0,5 21 0,-4-13 0,8 13 0,-7-16 0,6-1 0,-7 0 0,3-3 0,0 3 0,-2 0 0,5-4 0,-2 4 0,0 0 0,3-3 0,-7 3 0,10 2 0,-8-4 0,0 5 0,-3-8 0,-4-4 0,0 0 0,0-5 0,-1-2 0,-2 1 0,6-5 0,-7 6 0,7-3 0,-6 3 0,2 1 0,1-1 0,4 5 0,1 0 0,6 5 0,-2-1 0,3 1 0,1-1 0,-1 1 0,1-1 0,-1 1 0,1-1 0,-1 1 0,1-1 0,-1 0 0,1 1 0,3 0 0,3 0 0,-1 0 0,3 1 0,-7-2 0,3 1 0,-9-4 0,4-5 0,-11-1 0,5-7 0,-5 4 0,2-4 0,1 0 0,-1 0 0,1 0 0,-1 3 0,1 1 0,-1 4 0,1 3 0,-4-2 0,7 6 0,-9-6 0,13 6 0,-14-2 0,10 3 0,-6 1 0,3-1 0,0 0 0,1 1 0,3-1 0,-3 1 0,6-1 0,-2 1 0,4-1 0,-1 1 0,0-1 0,1 1 0,-1-1 0,1 0 0,-1 1 0,1-1 0,-1 1 0,5 0 0,-3-1 0,3 1 0,-4 4 0,7 9 0,-4-2 0,9 7 0,-10-13 0,7 1 0,-4-6 0,5 0 0,-1 1 0,12 5 0,-9-4 0,13 5 0,-14-6 0,4 0 0,-6 0 0,1 0 0,0-1 0,-1 1 0,1-8 0,27 7 0,-10-6 0,24 5 0,-18 3 0,1-4 0,6 1 0,1-1 0,6-4 0,1 4 0,-1-3 0,8 9 0,-6-9 0,12 9 0,-12-9 0,5 4 0,1-5 0,-6-5 0,12-1 0,-24-7 0,0-1 0,28 2 0,-28-2 0,-1 1 0,11 2 0,1 5 0,-1-4 0,1 8 0,-7-8 0,5 4 0,-5-5 0,7 5 0,-7-4 0,-1 8 0,0-3 0,-11 0 0,-1 2 0,-8-2 0,-14-1 0,10 6 0,-14-9 0,4 9 0,-6-6 0,9 3 0,-3 1 0,9-4 0,11 4 0,-1-8 0,15 8 0,-7 1 0,-5-3 0,4 6 0,2-12 0,8 4 0,5-5 0,29-5 0,-21 4 0,21-4 0,-28 5 0,-1 0 0,-5 5 0,3 1 0,-9 4 0,-2-5 0,-2 0 0,2-5 0,1 0 0,11 0 0,-11 0 0,34-9 0,-34-2 0,26-10 0,-39 2 0,5-1 0,-6 1 0,-5 1 0,3-1 0,-3 0 0,0 1 0,4-1 0,-9 1 0,-1 0 0,5-5 0,-2-2 0,15-5 0,1 4 0,4-3 0,19-11 0,-19 6 0,13-10 0,-21 3 0,-10-1 0,-2-4 0,-11 2 0,0 6 0,0 0 0,-4 0 0,-2 5 0,1-4 0,-4-2 0,4-6 0,2-12 0,-5 5 0,-1-5 0,0 0 0,-5-24 0,6 11 0,-5-17 0,3 22 0,-8 1 0,4-1 0,-5 0 0,0 1 0,-5-1 0,-1 0 0,0 1 0,-3-1 0,3 1 0,0-1 0,-4 7 0,0-6 0,-2 6 0,1-7 0,-3-28 0,7 21 0,-9-21 0,5 28 0,1 1 0,-6-1 0,0 7 0,-6-5 0,2 10 0,-1-3 0,1 10 0,1 3 0,0 10 0,5 1 0,-3 10 0,8 1 0,-7 4 0,3 0 0,-7-3 0,3 3 0,1 1 0,0 0 0,7 4 0,-6-5 0,5 1 0,-2-1 0,0 1 0,-1 3 0,-3-3 0,-1 3 0,1-4 0,-1 1 0,1 3 0,-1-3 0,0 3 0,1-3 0,-4-8 0,2 9 0,5-4 0,2 11 0,7 0 0,-3 4 0,2 1 0,2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08:26:25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customXml" Target="../ink/ink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customXml" Target="../ink/ink4.xml"/><Relationship Id="rId9" Type="http://schemas.openxmlformats.org/officeDocument/2006/relationships/customXml" Target="../ink/ink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Особенности преподавания математики. Проект «Эффективная начальная школа». 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Янычева Галина Владимировна, методист КУРО, учитель начальных классов, автор методических пособий по математике.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57561" y="361853"/>
            <a:ext cx="11162370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(октябрь)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УУД: регулятивные, познавательные, коммуникативные на основе предметного содержания.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C4F8FF-7862-344F-8349-73A02095D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47" y="1101183"/>
            <a:ext cx="2917104" cy="3894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19882D-9545-7C45-AEE2-956B85B7F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52" y="1101183"/>
            <a:ext cx="2794326" cy="37306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954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1260088" y="335845"/>
            <a:ext cx="10767225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(сентябрь)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1 и 2 ступени в выражениях со скобками и без скобок.</a:t>
            </a:r>
          </a:p>
          <a:p>
            <a:pPr marL="514350" indent="-514350">
              <a:buAutoNum type="arabicPeriod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умножения и деления на 4 и 5. </a:t>
            </a:r>
          </a:p>
          <a:p>
            <a:pPr marL="514350" indent="-514350">
              <a:buAutoNum type="arabicPeriod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задач на деление на равные части. </a:t>
            </a: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8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880946" y="361853"/>
            <a:ext cx="10359483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(октябрь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Чтение, запись и сравнение  многозначных чисел в пределах миллиарда. 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20EB71-C8B4-C447-AC7C-B6C00FE44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5" y="1451420"/>
            <a:ext cx="2962492" cy="3955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4F1123-BFBD-504F-A41A-CF36A998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16" y="1086683"/>
            <a:ext cx="3093202" cy="4129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972CB6-F2C0-D646-8358-1EC2CBEE6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550" y="1276912"/>
            <a:ext cx="3093202" cy="41296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507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878314" y="384156"/>
            <a:ext cx="10047249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(октябрь</a:t>
            </a:r>
            <a:r>
              <a:rPr lang="ru-RU" sz="2800" b="1" dirty="0">
                <a:solidFill>
                  <a:srgbClr val="FF0000"/>
                </a:solidFill>
                <a:latin typeface="system-ui"/>
              </a:rPr>
              <a:t>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новой единицы измерения длины – километр.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5AE94C-384D-8A42-B8A1-0D686980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7" y="1155799"/>
            <a:ext cx="3335552" cy="4453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205BB3-527C-9742-9B36-BFDB556A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43" y="1155798"/>
            <a:ext cx="3265758" cy="43600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7299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 (октябрь)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Чтение, запись и сравнение многозначных чисел в пределах миллиарда.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Введение новой единицы измерения длины – километр.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7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02D85-E54E-4E3A-A266-B245DE865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29" y="2729771"/>
            <a:ext cx="3080479" cy="308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468631" y="1245870"/>
            <a:ext cx="1107567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программы по математике: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и величины 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Арифметические действия.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Текстовые задачи.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отношения и геометрические фигуры.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 информация.</a:t>
            </a:r>
          </a:p>
          <a:p>
            <a:endParaRPr lang="ru-RU" sz="2800" b="1" i="1" u="none" strike="noStrike" dirty="0">
              <a:solidFill>
                <a:srgbClr val="2A2723"/>
              </a:solidFill>
              <a:effectLst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79864" y="417609"/>
            <a:ext cx="10225668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(октябрь)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Объёмные фигуры, способы сравнения по количеству, длина.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239EBC-9A00-0346-A779-96D5B4C8B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32" y="1307045"/>
            <a:ext cx="3164318" cy="4243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8C6702-189D-6341-BA15-A70A2818F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65" y="1029659"/>
            <a:ext cx="3172269" cy="4243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FB69F8-E5FC-AA4C-B588-E39C49F3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05" y="1467361"/>
            <a:ext cx="3129463" cy="416034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C62D6FB-057A-DA4F-A44D-079AD8C2A99D}"/>
                  </a:ext>
                </a:extLst>
              </p14:cNvPr>
              <p14:cNvContentPartPr/>
              <p14:nvPr/>
            </p14:nvContentPartPr>
            <p14:xfrm>
              <a:off x="2954766" y="1953211"/>
              <a:ext cx="1645200" cy="216684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C62D6FB-057A-DA4F-A44D-079AD8C2A9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5766" y="1944571"/>
                <a:ext cx="1662840" cy="21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4DBEE742-F055-B84A-9A01-751509222BA4}"/>
                  </a:ext>
                </a:extLst>
              </p14:cNvPr>
              <p14:cNvContentPartPr/>
              <p14:nvPr/>
            </p14:nvContentPartPr>
            <p14:xfrm>
              <a:off x="9898086" y="2066611"/>
              <a:ext cx="1560600" cy="24037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4DBEE742-F055-B84A-9A01-751509222B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9086" y="2057611"/>
                <a:ext cx="1578240" cy="24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54315FCC-C4A9-5F4B-830C-510840669BD0}"/>
                  </a:ext>
                </a:extLst>
              </p14:cNvPr>
              <p14:cNvContentPartPr/>
              <p14:nvPr/>
            </p14:nvContentPartPr>
            <p14:xfrm>
              <a:off x="4579086" y="1903891"/>
              <a:ext cx="1229400" cy="31341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54315FCC-C4A9-5F4B-830C-510840669BD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70086" y="1894891"/>
                <a:ext cx="1247040" cy="31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2274849" y="361853"/>
            <a:ext cx="6345044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(октябрь) 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Моделирование, состав числа. 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7AC75F-1099-4E48-825E-032DFCAC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8" y="1560232"/>
            <a:ext cx="2954907" cy="3938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AB397F-FEA4-2144-A1EC-81CE02CA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02" y="945149"/>
            <a:ext cx="3023233" cy="403944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1E720498-6130-1E4A-B06B-F278BEEE4BA7}"/>
                  </a:ext>
                </a:extLst>
              </p14:cNvPr>
              <p14:cNvContentPartPr/>
              <p14:nvPr/>
            </p14:nvContentPartPr>
            <p14:xfrm>
              <a:off x="4079766" y="3660691"/>
              <a:ext cx="2615400" cy="13611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1E720498-6130-1E4A-B06B-F278BEEE4B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0766" y="3652051"/>
                <a:ext cx="2633040" cy="13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A0A530F8-DDB0-6F41-AFE2-4D49A7212CED}"/>
                  </a:ext>
                </a:extLst>
              </p14:cNvPr>
              <p14:cNvContentPartPr/>
              <p14:nvPr/>
            </p14:nvContentPartPr>
            <p14:xfrm>
              <a:off x="1234686" y="3131851"/>
              <a:ext cx="2381400" cy="132984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A0A530F8-DDB0-6F41-AFE2-4D49A7212C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5686" y="3123211"/>
                <a:ext cx="2399040" cy="13474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9C28D7-672F-9440-B366-028ECD906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94" y="1348828"/>
            <a:ext cx="3242209" cy="434837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312055E7-75E8-624E-BFED-6C71E9C66ED0}"/>
                  </a:ext>
                </a:extLst>
              </p14:cNvPr>
              <p14:cNvContentPartPr/>
              <p14:nvPr/>
            </p14:nvContentPartPr>
            <p14:xfrm>
              <a:off x="6177126" y="5108927"/>
              <a:ext cx="36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312055E7-75E8-624E-BFED-6C71E9C66ED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8486" y="510028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963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79863" y="361853"/>
            <a:ext cx="9337288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(октябрь)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математической информацией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BC8187-4114-084F-AB52-25694722D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74" y="1170880"/>
            <a:ext cx="2479669" cy="3325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7AEEF2-C284-A947-A900-5CBB4B042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88" y="2174489"/>
            <a:ext cx="2364281" cy="3166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081035-35AB-1B48-9F9C-85EB502A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90" y="1117735"/>
            <a:ext cx="2215248" cy="2974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1237F4-8427-D543-84FF-4D6B7D79E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259" y="2518959"/>
            <a:ext cx="2364282" cy="31470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960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68029" y="373003"/>
            <a:ext cx="80829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(октябрь)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Понятия: точка, прямая, кривая, ломаная, многоугольник, круг.  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38FA72-846D-A746-B5D9-CE51ECBE7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2" y="1338070"/>
            <a:ext cx="2919448" cy="3925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F843E6-1707-0545-B6B7-4607F92B2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63" y="947776"/>
            <a:ext cx="2637981" cy="3537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261338-7528-994F-99D1-72FA4D295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47" y="981227"/>
            <a:ext cx="2661326" cy="3537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847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468029" y="373003"/>
            <a:ext cx="80829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(октябрь)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получения чисел первого десятка: прибавление 1. 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F8CBD3-CE6E-E243-AF4D-730630200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10" y="1021536"/>
            <a:ext cx="2546173" cy="3423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6BADAD-F991-1141-9653-F27A8EA62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75" y="1081666"/>
            <a:ext cx="2469073" cy="3303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5425AA-A21D-6A4A-BE68-0BDEB606E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7" y="2129883"/>
            <a:ext cx="2660684" cy="3546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E0B509-82A7-104B-8193-F7C619567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95" y="1235810"/>
            <a:ext cx="2436998" cy="32561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339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568712" y="373003"/>
            <a:ext cx="1076722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(сентябрь)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Введение очень сложных геометрических понятий: точка, линия (прямая, крива, ломаная), многоугольник, круг.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Введение первой величины (длина)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Принцип построения натурального ряда чисел: прибавление 1.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Введение понятий равенства и неравенства. </a:t>
            </a:r>
          </a:p>
          <a:p>
            <a:endParaRPr lang="ru-RU" sz="2800" b="1" dirty="0">
              <a:latin typeface="system-ui"/>
            </a:endParaRPr>
          </a:p>
          <a:p>
            <a:endParaRPr lang="ru-RU" sz="2800" b="1" dirty="0"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122664" y="361853"/>
            <a:ext cx="9093780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(октябрь)</a:t>
            </a: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действий, таблица умножения и деления 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4 и 5, моделирование задач на деление на части.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1088F-1C2B-E340-98A7-251FE189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" y="1166929"/>
            <a:ext cx="2837408" cy="3788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63E64F-F7F9-A049-8B7E-2C0D60863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57" y="945893"/>
            <a:ext cx="2837408" cy="3788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0CB1B2-2A8B-F04E-B005-DDF85ACE6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32" y="1350329"/>
            <a:ext cx="3168048" cy="4229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91B29-EC9B-7B4D-902A-78380BEF7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54" y="1489447"/>
            <a:ext cx="2725773" cy="3639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583992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6909</TotalTime>
  <Words>334</Words>
  <Application>Microsoft Office PowerPoint</Application>
  <PresentationFormat>Широкоэкранный</PresentationFormat>
  <Paragraphs>224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Al Tarikh</vt:lpstr>
      <vt:lpstr>Arial</vt:lpstr>
      <vt:lpstr>Calibri</vt:lpstr>
      <vt:lpstr>Calibri Light</vt:lpstr>
      <vt:lpstr>Segoe UI</vt:lpstr>
      <vt:lpstr>system-ui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CNPPM-1</cp:lastModifiedBy>
  <cp:revision>134</cp:revision>
  <cp:lastPrinted>2022-01-13T14:31:19Z</cp:lastPrinted>
  <dcterms:created xsi:type="dcterms:W3CDTF">2022-01-13T13:40:39Z</dcterms:created>
  <dcterms:modified xsi:type="dcterms:W3CDTF">2025-09-15T09:57:39Z</dcterms:modified>
</cp:coreProperties>
</file>