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899" r:id="rId3"/>
    <p:sldId id="2904" r:id="rId4"/>
    <p:sldId id="2901" r:id="rId5"/>
    <p:sldId id="2900" r:id="rId6"/>
    <p:sldId id="2902" r:id="rId7"/>
    <p:sldId id="2905" r:id="rId8"/>
    <p:sldId id="2938" r:id="rId9"/>
    <p:sldId id="2882" r:id="rId10"/>
    <p:sldId id="2917" r:id="rId11"/>
    <p:sldId id="2916" r:id="rId12"/>
    <p:sldId id="2915" r:id="rId13"/>
    <p:sldId id="2918" r:id="rId14"/>
    <p:sldId id="2921" r:id="rId15"/>
    <p:sldId id="2933" r:id="rId16"/>
    <p:sldId id="2934" r:id="rId17"/>
    <p:sldId id="2935" r:id="rId18"/>
    <p:sldId id="2936" r:id="rId19"/>
    <p:sldId id="2908" r:id="rId20"/>
    <p:sldId id="2925" r:id="rId21"/>
    <p:sldId id="2909" r:id="rId22"/>
    <p:sldId id="2939" r:id="rId23"/>
    <p:sldId id="2940" r:id="rId24"/>
    <p:sldId id="2941" r:id="rId25"/>
    <p:sldId id="2942" r:id="rId26"/>
    <p:sldId id="2943" r:id="rId27"/>
    <p:sldId id="2944" r:id="rId28"/>
    <p:sldId id="2937" r:id="rId29"/>
    <p:sldId id="2952" r:id="rId30"/>
    <p:sldId id="2953" r:id="rId31"/>
    <p:sldId id="2954" r:id="rId32"/>
    <p:sldId id="2955" r:id="rId33"/>
    <p:sldId id="2956" r:id="rId34"/>
    <p:sldId id="2957" r:id="rId35"/>
    <p:sldId id="2960" r:id="rId36"/>
    <p:sldId id="2958" r:id="rId37"/>
    <p:sldId id="2911" r:id="rId38"/>
    <p:sldId id="2961" r:id="rId39"/>
    <p:sldId id="2945" r:id="rId40"/>
    <p:sldId id="2946" r:id="rId41"/>
    <p:sldId id="2947" r:id="rId42"/>
    <p:sldId id="2950" r:id="rId43"/>
    <p:sldId id="2949" r:id="rId44"/>
    <p:sldId id="2948" r:id="rId45"/>
    <p:sldId id="2951" r:id="rId46"/>
    <p:sldId id="2932" r:id="rId47"/>
    <p:sldId id="258" r:id="rId48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A21985-5DC0-463D-84D5-18CD4CD20C53}">
          <p14:sldIdLst>
            <p14:sldId id="257"/>
            <p14:sldId id="2899"/>
            <p14:sldId id="2904"/>
            <p14:sldId id="2901"/>
            <p14:sldId id="2900"/>
            <p14:sldId id="2902"/>
            <p14:sldId id="2905"/>
            <p14:sldId id="2938"/>
            <p14:sldId id="2882"/>
            <p14:sldId id="2917"/>
            <p14:sldId id="2916"/>
            <p14:sldId id="2915"/>
            <p14:sldId id="2918"/>
            <p14:sldId id="2921"/>
            <p14:sldId id="2933"/>
            <p14:sldId id="2934"/>
            <p14:sldId id="2935"/>
            <p14:sldId id="2936"/>
            <p14:sldId id="2908"/>
            <p14:sldId id="2925"/>
            <p14:sldId id="2909"/>
            <p14:sldId id="2939"/>
            <p14:sldId id="2940"/>
            <p14:sldId id="2941"/>
            <p14:sldId id="2942"/>
            <p14:sldId id="2943"/>
            <p14:sldId id="2944"/>
            <p14:sldId id="2937"/>
            <p14:sldId id="2952"/>
            <p14:sldId id="2953"/>
            <p14:sldId id="2954"/>
            <p14:sldId id="2955"/>
            <p14:sldId id="2956"/>
            <p14:sldId id="2957"/>
            <p14:sldId id="2960"/>
            <p14:sldId id="2958"/>
            <p14:sldId id="2911"/>
            <p14:sldId id="2961"/>
            <p14:sldId id="2945"/>
            <p14:sldId id="2946"/>
            <p14:sldId id="2947"/>
            <p14:sldId id="2950"/>
            <p14:sldId id="2949"/>
            <p14:sldId id="2948"/>
            <p14:sldId id="2951"/>
            <p14:sldId id="2932"/>
          </p14:sldIdLst>
        </p14:section>
        <p14:section name="Раздел без заголовка" id="{7BE4F407-7CE1-48FA-A05F-287AAD3B7302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F29DE06-EF0C-44FE-BFA5-405B1794540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BB8C588-342E-422F-974E-A2D5A214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9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2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2.pn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2.pn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3AA677-704F-4BEE-B65C-48E22FBB7414}"/>
              </a:ext>
            </a:extLst>
          </p:cNvPr>
          <p:cNvSpPr txBox="1"/>
          <p:nvPr/>
        </p:nvSpPr>
        <p:spPr>
          <a:xfrm>
            <a:off x="1918152" y="2218696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«Эффективные приемы формирования личностных результатов обучающихся при реализации ускоренного обучения начального общего образования»</a:t>
            </a: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Занятие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337538" y="2608388"/>
            <a:ext cx="70338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45015" y="2016371"/>
            <a:ext cx="1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1419" y="3747876"/>
            <a:ext cx="547789" cy="58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sp\Desktop\большо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53" y="422033"/>
            <a:ext cx="1609725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2" y="1805354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sp\Desktop\объе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69" y="1969480"/>
            <a:ext cx="1161919" cy="11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4903043" y="3759021"/>
            <a:ext cx="213813" cy="57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140034" y="3340500"/>
            <a:ext cx="692800" cy="14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337538" y="2608388"/>
            <a:ext cx="70338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45015" y="2016371"/>
            <a:ext cx="1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1419" y="3747876"/>
            <a:ext cx="547789" cy="58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sp\Desktop\большо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53" y="422033"/>
            <a:ext cx="1609725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2" y="1805354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sp\Desktop\объе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69" y="1969480"/>
            <a:ext cx="1161919" cy="11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sp\Desktop\большой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08" y="4084915"/>
            <a:ext cx="1163516" cy="15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4903043" y="3759021"/>
            <a:ext cx="213813" cy="57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140034" y="3340500"/>
            <a:ext cx="692800" cy="14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1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337538" y="2608388"/>
            <a:ext cx="70338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45015" y="2016371"/>
            <a:ext cx="1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1419" y="3747876"/>
            <a:ext cx="547789" cy="58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sp\Desktop\большо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53" y="422033"/>
            <a:ext cx="1609725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2" y="1805354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sp\Desktop\объе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69" y="1969480"/>
            <a:ext cx="1161919" cy="11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sp\Desktop\большой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08" y="4084915"/>
            <a:ext cx="1163516" cy="15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4903043" y="3759021"/>
            <a:ext cx="213813" cy="57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usersp\Desktop\МАШИНА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46" y="4458279"/>
            <a:ext cx="1842269" cy="10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140034" y="3340500"/>
            <a:ext cx="692800" cy="14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337538" y="2608388"/>
            <a:ext cx="70338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45015" y="2016371"/>
            <a:ext cx="1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1419" y="3747876"/>
            <a:ext cx="547789" cy="58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sp\Desktop\большо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53" y="422033"/>
            <a:ext cx="1609725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2" y="1805354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sp\Desktop\объе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69" y="1969480"/>
            <a:ext cx="1161919" cy="11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sp\Desktop\большой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08" y="4084915"/>
            <a:ext cx="1163516" cy="15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4903043" y="3759021"/>
            <a:ext cx="213813" cy="57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usersp\Desktop\МАШИНА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46" y="4458279"/>
            <a:ext cx="1842269" cy="10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140034" y="3340500"/>
            <a:ext cx="692800" cy="14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usersp\Desktop\стака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69" y="3081415"/>
            <a:ext cx="1055077" cy="124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СОЕДИ-НЕНИЕ ОБРАЗОВ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557955" y="2929616"/>
            <a:ext cx="1331894" cy="18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45015" y="1652424"/>
            <a:ext cx="1" cy="943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53262" y="3660828"/>
            <a:ext cx="785313" cy="928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50677" y="3759021"/>
            <a:ext cx="1166181" cy="700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4" y="609601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sp\Desktop\равн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832309"/>
            <a:ext cx="694593" cy="5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9" y="527538"/>
            <a:ext cx="1995590" cy="1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СОЕДИ-НЕНИЕ ОБРАЗОВ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557955" y="2929616"/>
            <a:ext cx="1331894" cy="18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45015" y="1652424"/>
            <a:ext cx="1" cy="943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53262" y="3660828"/>
            <a:ext cx="785313" cy="928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50677" y="3759021"/>
            <a:ext cx="1166181" cy="700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4" y="609601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sp\Desktop\равн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832309"/>
            <a:ext cx="694593" cy="5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sp\Desktop\скот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29" y="2311069"/>
            <a:ext cx="961026" cy="8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sp\Desktop\кле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97" y="2242041"/>
            <a:ext cx="911574" cy="8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sp\Desktop\нит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45" y="2402992"/>
            <a:ext cx="697554" cy="7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9" y="527538"/>
            <a:ext cx="1995590" cy="1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СОЕДИ-НЕНИЕ ОБРАЗОВ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557955" y="2929616"/>
            <a:ext cx="1331894" cy="18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45015" y="1652424"/>
            <a:ext cx="1" cy="943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53262" y="3660828"/>
            <a:ext cx="785313" cy="928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50677" y="3759021"/>
            <a:ext cx="1166181" cy="700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4" y="609601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32" y="4329324"/>
            <a:ext cx="1995590" cy="14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sp\Desktop\равн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832309"/>
            <a:ext cx="694593" cy="5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sp\Desktop\скот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29" y="2311069"/>
            <a:ext cx="961026" cy="8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sp\Desktop\кле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97" y="2242041"/>
            <a:ext cx="911574" cy="8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sp\Desktop\нит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45" y="2402992"/>
            <a:ext cx="697554" cy="7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75" y="3580823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9" y="527538"/>
            <a:ext cx="1995590" cy="1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СОЕДИ-НЕНИЕ ОБРАЗОВ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557955" y="2929616"/>
            <a:ext cx="1331894" cy="18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45015" y="1652424"/>
            <a:ext cx="1" cy="943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53262" y="3660828"/>
            <a:ext cx="785313" cy="928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50677" y="3759021"/>
            <a:ext cx="1166181" cy="700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4" y="609601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32" y="4329324"/>
            <a:ext cx="1995590" cy="14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sp\Desktop\равн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832309"/>
            <a:ext cx="694593" cy="5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sp\Desktop\скот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29" y="2311069"/>
            <a:ext cx="961026" cy="8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sp\Desktop\кле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97" y="2242041"/>
            <a:ext cx="911574" cy="8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sp\Desktop\нит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45" y="2402992"/>
            <a:ext cx="697554" cy="7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75" y="3580823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9" y="527538"/>
            <a:ext cx="1995590" cy="1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sp\Desktop\улыбка.jf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11" y="4399656"/>
            <a:ext cx="802340" cy="7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usersp\Desktop\злой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64" y="4312036"/>
            <a:ext cx="902676" cy="8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sp\Desktop\жмурки.jf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75" y="4459601"/>
            <a:ext cx="583498" cy="5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СОЕДИ-НЕНИЕ ОБРАЗОВ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557955" y="2929616"/>
            <a:ext cx="1331894" cy="18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45015" y="1652424"/>
            <a:ext cx="1" cy="943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53262" y="3660828"/>
            <a:ext cx="785313" cy="928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58" y="2242041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950677" y="3759021"/>
            <a:ext cx="1166181" cy="700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usersp\Desktop\тигр2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4" y="609601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32" y="4329324"/>
            <a:ext cx="1995590" cy="14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sp\Desktop\равн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832309"/>
            <a:ext cx="694593" cy="5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sp\Desktop\скотч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29" y="2311069"/>
            <a:ext cx="961026" cy="8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sp\Desktop\кле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97" y="2242041"/>
            <a:ext cx="911574" cy="8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sp\Desktop\нитк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45" y="2402992"/>
            <a:ext cx="697554" cy="7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sp\Desktop\тигр2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75" y="3580823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9" y="527538"/>
            <a:ext cx="1995590" cy="1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sp\Desktop\улыбка.jf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11" y="4399656"/>
            <a:ext cx="802340" cy="7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usersp\Desktop\злой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64" y="4312036"/>
            <a:ext cx="902676" cy="8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sp\Desktop\жмурки.jf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75" y="4459601"/>
            <a:ext cx="583498" cy="5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280" y="2407642"/>
            <a:ext cx="7886700" cy="210574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ЦЕПОЧКИ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96" y="1711568"/>
            <a:ext cx="6275143" cy="416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1828800" y="2385379"/>
            <a:ext cx="711590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ЗАПОМИНАНИЯ ЦЕПОЧЕК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ЗАПОМИНАНИЯ ЦЕПОЧЕК: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621322" y="1999504"/>
            <a:ext cx="767861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БАШНЮ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(образы строятся снизу вверх) 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sp\Desktop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76" y="1999504"/>
            <a:ext cx="2356339" cy="190149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ЗАПОМИНАНИЯ ЦЕПОЧЕК: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621322" y="1999504"/>
            <a:ext cx="767861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БАШНЮ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(образы строятся снизу вверх) или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СЛЕВА-НАПРАВО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sp\Desktop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76" y="1999504"/>
            <a:ext cx="2356339" cy="190149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sp\Desktop\FullSizeRend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30" y="3774830"/>
            <a:ext cx="2420816" cy="1723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ЗАПОМИНАНИЯ ЦЕПОЧЕК: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890953" y="1999504"/>
            <a:ext cx="767861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Образы должны строиться по всем правилам, что изучили ранее.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sp\Desktop\IMG_096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78" y="2204114"/>
            <a:ext cx="2473568" cy="21453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ЗАПОМИНАНИЯ ЦЕПОЧЕК: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715109" y="1999504"/>
            <a:ext cx="7080737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образы в истории должны быть одинакового размера.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sp\Desktop\IMG_0967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5" y="2349351"/>
            <a:ext cx="3001108" cy="1854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ЗАПОМИНАНИЯ ЦЕПОЧЕК: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914401" y="2480150"/>
            <a:ext cx="740898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Используем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 КАМЕРЫ»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sp\Desktop\545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045" y="2320711"/>
            <a:ext cx="2203939" cy="20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6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ЗАПОМИНАНИЯ ЦЕПОЧЕК: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726831" y="2374642"/>
            <a:ext cx="6564923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Используем элементы связывания образов: гвозди, клей, степлер, не забываем нарушать границы.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sp\Desktop\IMG_096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57" y="2958720"/>
            <a:ext cx="3489081" cy="1674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ЗАПОМИНАНИЯ ЦЕПОЧЕК: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879232" y="2374642"/>
            <a:ext cx="698695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Образы могут быть динамичными.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sp\Desktop\динами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2374642"/>
            <a:ext cx="1974117" cy="1938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548640"/>
            <a:ext cx="7886700" cy="11095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ЗАПОМИНАНИЯ ЦЕПОЧЕК: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1321723" y="1564856"/>
            <a:ext cx="8503921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БАШНЮ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(образы строятся снизу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ИЛИ слева-направо)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строиться по всем правилам, что изучили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образы в истории должны быть одинакового размера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Используем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КАМЕРЫ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элементы связывания образов: гвозди, клей, степлер, не забываем нарушать границы.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могут быть динамичными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93" y="1326987"/>
            <a:ext cx="1895756" cy="15990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7" y="1855787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3" y="1855788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93" y="1326987"/>
            <a:ext cx="1895756" cy="15990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2961647" y="1326987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93" y="1326987"/>
            <a:ext cx="1895756" cy="15990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2961647" y="1326987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5109101" y="1326986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3" y="1326986"/>
            <a:ext cx="1895756" cy="15990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2961647" y="1326987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4956701" y="1326985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6951755" y="1326984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809" y="1326984"/>
            <a:ext cx="1895756" cy="15990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2961647" y="1326987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4956701" y="1326985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6951755" y="1326984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814193" y="1326987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809" y="1326984"/>
            <a:ext cx="1895756" cy="15990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2961647" y="1326987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4956701" y="1326985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6951755" y="1326984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2980589" y="3272166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966593" y="1326984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809" y="1326984"/>
            <a:ext cx="1895756" cy="15990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2961647" y="1326987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4956701" y="1326985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6951755" y="1326984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2980589" y="3272166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966593" y="1326984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4956701" y="3272165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809" y="1326984"/>
            <a:ext cx="1895756" cy="15990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2961647" y="1326987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4956701" y="1326985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6951755" y="1326984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2961647" y="3263850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966593" y="1326984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4959017" y="3263850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 txBox="1">
            <a:spLocks/>
          </p:cNvSpPr>
          <p:nvPr/>
        </p:nvSpPr>
        <p:spPr>
          <a:xfrm>
            <a:off x="6951755" y="3263851"/>
            <a:ext cx="1895756" cy="1599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ЦЕПОЧКИ (3 СТРОКА)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sp\Desktop\file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550497"/>
            <a:ext cx="7983415" cy="41829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ЦЕПОЧКИ (3 СТРОКА)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sp\Desktop\file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550497"/>
            <a:ext cx="7983415" cy="41829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76786" y="2111432"/>
            <a:ext cx="7922109" cy="324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6785" y="2713962"/>
            <a:ext cx="7825395" cy="324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430" y="2279562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ПРИНЦИПЫ </a:t>
            </a:r>
            <a:r>
              <a:rPr lang="ru-RU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запоминания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ЦЕПОЧЕК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107350" y="2668386"/>
            <a:ext cx="658080" cy="142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H="1" flipV="1">
            <a:off x="5533292" y="1881553"/>
            <a:ext cx="11724" cy="3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1349" y="3355068"/>
            <a:ext cx="916651" cy="57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1570" y="3337280"/>
            <a:ext cx="11722" cy="86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usersp\Desktop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17" y="1663600"/>
            <a:ext cx="1014075" cy="95385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sp\Desktop\FullSizeRend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31" y="1663600"/>
            <a:ext cx="1052141" cy="9538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6313420" y="2543695"/>
            <a:ext cx="660958" cy="255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239491" y="3439585"/>
            <a:ext cx="678339" cy="434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59" y="2134757"/>
            <a:ext cx="5030301" cy="323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5" y="2134757"/>
            <a:ext cx="4794738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7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430" y="2279562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ПРИНЦИПЫ </a:t>
            </a:r>
            <a:r>
              <a:rPr lang="ru-RU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запоминания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ЦЕПОЧЕК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107350" y="2668386"/>
            <a:ext cx="658080" cy="142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H="1" flipV="1">
            <a:off x="5533292" y="1881553"/>
            <a:ext cx="11724" cy="3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1349" y="3355068"/>
            <a:ext cx="916651" cy="57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1570" y="3337280"/>
            <a:ext cx="11722" cy="86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usersp\Desktop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17" y="1663600"/>
            <a:ext cx="1014075" cy="95385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sp\Desktop\FullSizeRend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31" y="1663600"/>
            <a:ext cx="1052141" cy="9538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6313420" y="2543695"/>
            <a:ext cx="660958" cy="255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usersp\Desktop\IMG_096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80" y="582775"/>
            <a:ext cx="1148979" cy="10557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4239491" y="3439585"/>
            <a:ext cx="678339" cy="434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430" y="2279562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ПРИНЦИПЫ </a:t>
            </a:r>
            <a:r>
              <a:rPr lang="ru-RU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запоминания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ЦЕПОЧЕК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107350" y="2668386"/>
            <a:ext cx="658080" cy="142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H="1" flipV="1">
            <a:off x="5533292" y="1881553"/>
            <a:ext cx="11724" cy="3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1349" y="3355068"/>
            <a:ext cx="916651" cy="57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1570" y="3337280"/>
            <a:ext cx="11722" cy="86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usersp\Desktop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17" y="1663600"/>
            <a:ext cx="1014075" cy="95385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sp\Desktop\FullSizeRend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31" y="1663600"/>
            <a:ext cx="1052141" cy="9538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6313420" y="2543695"/>
            <a:ext cx="660958" cy="255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usersp\Desktop\IMG_096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80" y="582775"/>
            <a:ext cx="1148979" cy="10557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sp\Desktop\IMG_0967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13" y="1638492"/>
            <a:ext cx="1147156" cy="9789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4239491" y="3439585"/>
            <a:ext cx="678339" cy="434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9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430" y="2279562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ПРИНЦИПЫ </a:t>
            </a:r>
            <a:r>
              <a:rPr lang="ru-RU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запоминания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ЦЕПОЧЕК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107350" y="2668386"/>
            <a:ext cx="658080" cy="142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H="1" flipV="1">
            <a:off x="5533292" y="1881553"/>
            <a:ext cx="11724" cy="3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1349" y="3355068"/>
            <a:ext cx="916651" cy="57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1570" y="3337280"/>
            <a:ext cx="11722" cy="86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usersp\Desktop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17" y="1663600"/>
            <a:ext cx="1014075" cy="95385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sp\Desktop\FullSizeRend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31" y="1663600"/>
            <a:ext cx="1052141" cy="9538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6313420" y="2543695"/>
            <a:ext cx="660958" cy="255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usersp\Desktop\IMG_096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80" y="582775"/>
            <a:ext cx="1148979" cy="10557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sp\Desktop\IMG_0967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13" y="1638492"/>
            <a:ext cx="1147156" cy="9789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4239491" y="3439585"/>
            <a:ext cx="678339" cy="434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usersp\Desktop\545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20" y="3626570"/>
            <a:ext cx="1157919" cy="11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430" y="2279562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ПРИНЦИПЫ </a:t>
            </a:r>
            <a:r>
              <a:rPr lang="ru-RU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запоминания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ЦЕПОЧЕК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107350" y="2668386"/>
            <a:ext cx="658080" cy="142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H="1" flipV="1">
            <a:off x="5533292" y="1881553"/>
            <a:ext cx="11724" cy="3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1349" y="3355068"/>
            <a:ext cx="916651" cy="57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1570" y="3337280"/>
            <a:ext cx="11722" cy="86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usersp\Desktop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17" y="1663600"/>
            <a:ext cx="1014075" cy="95385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sp\Desktop\FullSizeRend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31" y="1663600"/>
            <a:ext cx="1052141" cy="9538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6313420" y="2543695"/>
            <a:ext cx="660958" cy="255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usersp\Desktop\IMG_096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80" y="582775"/>
            <a:ext cx="1148979" cy="10557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sp\Desktop\IMG_0967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13" y="1638492"/>
            <a:ext cx="1147156" cy="9789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4239491" y="3439585"/>
            <a:ext cx="678339" cy="434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usersp\Desktop\545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20" y="3626570"/>
            <a:ext cx="1157919" cy="11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usersp\Desktop\IMG_0967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14" y="4594585"/>
            <a:ext cx="1674001" cy="9947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430" y="2279562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ПРИНЦИПЫ </a:t>
            </a:r>
            <a:r>
              <a:rPr lang="ru-RU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запоминания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ЦЕПОЧЕК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107350" y="2668386"/>
            <a:ext cx="658080" cy="142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H="1" flipV="1">
            <a:off x="5533292" y="1881553"/>
            <a:ext cx="11724" cy="3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1349" y="3355068"/>
            <a:ext cx="916651" cy="57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1570" y="3337280"/>
            <a:ext cx="11722" cy="86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usersp\Desktop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17" y="1663600"/>
            <a:ext cx="1014075" cy="95385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sp\Desktop\FullSizeRend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31" y="1663600"/>
            <a:ext cx="1052141" cy="9538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6313420" y="2543695"/>
            <a:ext cx="660958" cy="255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usersp\Desktop\IMG_096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80" y="582775"/>
            <a:ext cx="1148979" cy="10557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sp\Desktop\IMG_0967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13" y="1638492"/>
            <a:ext cx="1147156" cy="9789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4239491" y="3439585"/>
            <a:ext cx="678339" cy="434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usersp\Desktop\545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20" y="3626570"/>
            <a:ext cx="1157919" cy="11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usersp\Desktop\IMG_0967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14" y="4594585"/>
            <a:ext cx="1674001" cy="9947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sersp\Desktop\динамик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06" y="3656658"/>
            <a:ext cx="1117038" cy="10372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ПОВТОРЕНИЯ: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1570465" y="1564856"/>
            <a:ext cx="8346831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информацию наиболее интенсивно в первый день.</a:t>
            </a:r>
          </a:p>
          <a:p>
            <a:pPr marL="742950" indent="-7429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Доводим  скорость  воспроизведения ответа до 2-3 секунд.</a:t>
            </a:r>
          </a:p>
          <a:p>
            <a:pPr marL="742950" indent="-7429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Разбиваем материал на маленькие блоки.</a:t>
            </a:r>
          </a:p>
          <a:p>
            <a:pPr marL="742950" indent="-7429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 обязателен. На 20 минут интенсивной работы – 5 минут отдыха.</a:t>
            </a:r>
          </a:p>
          <a:p>
            <a:pPr marL="742950" indent="-742950" algn="just">
              <a:buAutoNum type="arabicPeriod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430" y="2279562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ПОВТОРЕ-НИЯ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954950" y="3046116"/>
            <a:ext cx="810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H="1" flipV="1">
            <a:off x="5533292" y="1881553"/>
            <a:ext cx="11724" cy="3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83515" y="3046116"/>
            <a:ext cx="1181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1570" y="3337280"/>
            <a:ext cx="11722" cy="86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31" y="949568"/>
            <a:ext cx="996462" cy="10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 descr="C:\Users\usersp\Desktop\1 ден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24" y="949568"/>
            <a:ext cx="974484" cy="9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sersp\Desktop\скорост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6" y="2144331"/>
            <a:ext cx="1742342" cy="17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sersp\Desktop\бло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62" y="4302370"/>
            <a:ext cx="1430758" cy="14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sersp\Desktop\отдых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50" y="2382427"/>
            <a:ext cx="1283099" cy="12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16633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2060848"/>
            <a:ext cx="7886700" cy="37032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dirty="0" smtClean="0"/>
              <a:t>, член</a:t>
            </a:r>
            <a:r>
              <a:rPr lang="en-US" dirty="0" smtClean="0"/>
              <a:t> </a:t>
            </a:r>
            <a:r>
              <a:rPr lang="ru-RU" dirty="0" smtClean="0"/>
              <a:t>регионального методического совета </a:t>
            </a:r>
          </a:p>
          <a:p>
            <a:r>
              <a:rPr lang="ru-RU" dirty="0" smtClean="0"/>
              <a:t>Учитель начальных классов АНО «Школа «Президент»</a:t>
            </a:r>
          </a:p>
          <a:p>
            <a:r>
              <a:rPr lang="ru-RU" i="1" dirty="0" smtClean="0"/>
              <a:t>8</a:t>
            </a:r>
            <a:r>
              <a:rPr lang="ru-RU" i="1" dirty="0"/>
              <a:t> </a:t>
            </a:r>
            <a:r>
              <a:rPr lang="ru-RU" i="1" dirty="0" smtClean="0"/>
              <a:t>965 322 75 24, </a:t>
            </a:r>
            <a:endParaRPr lang="en-US" i="1" dirty="0" smtClean="0"/>
          </a:p>
          <a:p>
            <a:r>
              <a:rPr lang="en-US" i="1" dirty="0" smtClean="0">
                <a:hlinkClick r:id="rId2"/>
              </a:rPr>
              <a:t>gavrilova_mm@school-president.ru</a:t>
            </a: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351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«КАМЕНЬ-УТКА»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0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8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«ПИСТОЛЕТ-АНТИПИСТОЛЕТ»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«РЕГУЛИРОВЩИК»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«КЛАСС-ОКЕЙ»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481263"/>
            <a:ext cx="3326789" cy="25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46" y="2481264"/>
            <a:ext cx="3657600" cy="25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7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337538" y="2608388"/>
            <a:ext cx="70338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45015" y="2016371"/>
            <a:ext cx="1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1419" y="3747876"/>
            <a:ext cx="547789" cy="58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sp\Desktop\большо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53" y="422033"/>
            <a:ext cx="1609725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2" y="1805354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4903043" y="3759021"/>
            <a:ext cx="213813" cy="57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140034" y="3340500"/>
            <a:ext cx="692800" cy="14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50321</TotalTime>
  <Words>347</Words>
  <Application>Microsoft Office PowerPoint</Application>
  <PresentationFormat>Широкоэкранный</PresentationFormat>
  <Paragraphs>103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Пальчиковая гимнастика</vt:lpstr>
      <vt:lpstr>Упражнение  «ОБНИМАШКИ»</vt:lpstr>
      <vt:lpstr>Упражнение «ФИГА-КЛЁВО»</vt:lpstr>
      <vt:lpstr>Упражнение «КАМЕНЬ-УТКА»</vt:lpstr>
      <vt:lpstr>Упражнение  «ПИСТОЛЕТ-АНТИПИСТОЛЕТ»</vt:lpstr>
      <vt:lpstr>Упражнение  «РЕГУЛИРОВЩИК»</vt:lpstr>
      <vt:lpstr>Упражнение  «КЛАСС-ОКЕЙ»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ЦЕПОЧКИ</vt:lpstr>
      <vt:lpstr>Презентация PowerPoint</vt:lpstr>
      <vt:lpstr>ПРИНЦИПЫ ЗАПОМИНАНИЯ ЦЕПОЧЕК:</vt:lpstr>
      <vt:lpstr>ПРИНЦИПЫ ЗАПОМИНАНИЯ ЦЕПОЧЕК:</vt:lpstr>
      <vt:lpstr>ПРИНЦИПЫ ЗАПОМИНАНИЯ ЦЕПОЧЕК:</vt:lpstr>
      <vt:lpstr>ПРИНЦИПЫ ЗАПОМИНАНИЯ ЦЕПОЧЕК:</vt:lpstr>
      <vt:lpstr>ПРИНЦИПЫ ЗАПОМИНАНИЯ ЦЕПОЧЕК:</vt:lpstr>
      <vt:lpstr>ПРИНЦИПЫ ЗАПОМИНАНИЯ ЦЕПОЧЕК:</vt:lpstr>
      <vt:lpstr>ПРИНЦИПЫ ЗАПОМИНАНИЯ ЦЕПОЧЕК:</vt:lpstr>
      <vt:lpstr>ПРИНЦИПЫ ЗАПОМИНАНИЯ ЦЕПОЧЕК:</vt:lpstr>
      <vt:lpstr>Na</vt:lpstr>
      <vt:lpstr>Na</vt:lpstr>
      <vt:lpstr>Na</vt:lpstr>
      <vt:lpstr>Na</vt:lpstr>
      <vt:lpstr>P</vt:lpstr>
      <vt:lpstr>P</vt:lpstr>
      <vt:lpstr>P</vt:lpstr>
      <vt:lpstr>P</vt:lpstr>
      <vt:lpstr>ПРИМЕР ЦЕПОЧКИ (3 СТРОКА)</vt:lpstr>
      <vt:lpstr>ПРИМЕР ЦЕПОЧКИ (3 СТРОКА)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ПОВТОРЕНИЯ:</vt:lpstr>
      <vt:lpstr>Презентация PowerPoint</vt:lpstr>
      <vt:lpstr>Контакты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Мигеева</dc:creator>
  <cp:lastModifiedBy>Гаврилова Марина Михайловна</cp:lastModifiedBy>
  <cp:revision>103</cp:revision>
  <cp:lastPrinted>2024-02-22T08:18:38Z</cp:lastPrinted>
  <dcterms:created xsi:type="dcterms:W3CDTF">2021-08-23T14:20:13Z</dcterms:created>
  <dcterms:modified xsi:type="dcterms:W3CDTF">2024-02-22T08:54:19Z</dcterms:modified>
</cp:coreProperties>
</file>