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cBn99RSTR8zsXK3fuWB71wJhS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2" name="Google Shape;72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2" name="Google Shape;3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Сравнение" type="tx">
  <p:cSld name="TITLE_AND_BOD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" type="body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 sz="2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Аудитория" id="92" name="Google Shape;92;p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488325" y="1760425"/>
            <a:ext cx="3348600" cy="3784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93" name="Google Shape;93;p1"/>
          <p:cNvSpPr/>
          <p:nvPr/>
        </p:nvSpPr>
        <p:spPr>
          <a:xfrm>
            <a:off x="3906675" y="2050175"/>
            <a:ext cx="79389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Тематическое направление: </a:t>
            </a:r>
            <a:r>
              <a:rPr lang="ru-RU" sz="22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«»</a:t>
            </a:r>
            <a:endParaRPr sz="220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Тема «»</a:t>
            </a:r>
            <a:endParaRPr b="0" i="0" sz="3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484839" y="235962"/>
            <a:ext cx="8350800" cy="13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Региональный Слет молодых педагогов и их наставников </a:t>
            </a:r>
            <a:endParaRPr b="1" sz="280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b="1" lang="ru-RU" sz="28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Функциональная грамотность: от урока к жизни</a:t>
            </a:r>
            <a:r>
              <a:rPr b="1" i="0" lang="ru-RU" sz="2800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b="1"/>
          </a:p>
        </p:txBody>
      </p:sp>
      <p:sp>
        <p:nvSpPr>
          <p:cNvPr id="95" name="Google Shape;95;p1"/>
          <p:cNvSpPr/>
          <p:nvPr/>
        </p:nvSpPr>
        <p:spPr>
          <a:xfrm>
            <a:off x="4828136" y="4788253"/>
            <a:ext cx="6096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1800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ФИО спикера</a:t>
            </a:r>
            <a:endParaRPr/>
          </a:p>
          <a:p>
            <a:pPr indent="0" lvl="0" marL="0" marR="0" rtl="0" algn="just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1800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Должность, место работы</a:t>
            </a:r>
            <a:endParaRPr b="1" i="1" sz="1800">
              <a:solidFill>
                <a:srgbClr val="1D31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title"/>
          </p:nvPr>
        </p:nvSpPr>
        <p:spPr>
          <a:xfrm>
            <a:off x="2093350" y="365125"/>
            <a:ext cx="7171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 sz="3700"/>
              <a:t>Краткое описание опыта</a:t>
            </a:r>
            <a:endParaRPr sz="3700"/>
          </a:p>
        </p:txBody>
      </p:sp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Актуальность: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Цель: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/>
              <a:t>Задачи: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ru-RU"/>
              <a:t>*количество слайдов можно увеличивать копированием при необходимости</a:t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idx="4294967295" type="title"/>
          </p:nvPr>
        </p:nvSpPr>
        <p:spPr>
          <a:xfrm>
            <a:off x="205350" y="2279125"/>
            <a:ext cx="9711300" cy="177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ru-RU"/>
              <a:t>Использованные педагогические технологии, инструменты и ресурсы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rPr i="1" lang="ru-RU" sz="2177"/>
              <a:t>показать конкретную “инструкцию” или модель деятельности, которую можно взять и адаптировать под свой предмет. Это ответ на вопрос: “Что именно вы сделали и как это устроено изнутри?”</a:t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rPr i="1" lang="ru-RU" sz="2177"/>
              <a:t>*количество слайдов можно увеличивать копированием при необходимости</a:t>
            </a:r>
            <a:endParaRPr i="1" sz="2177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2040"/>
              <a:buFont typeface="Calibri"/>
              <a:buNone/>
            </a:pPr>
            <a:r>
              <a:t/>
            </a:r>
            <a:endParaRPr i="1" sz="2177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615299" y="1044350"/>
            <a:ext cx="85008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/>
              <a:t>Результаты и выводы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/>
          <p:nvPr/>
        </p:nvSpPr>
        <p:spPr>
          <a:xfrm>
            <a:off x="2448387" y="969245"/>
            <a:ext cx="6729600" cy="8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Мы открыты 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для сотрудничества и новых идей</a:t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98508"/>
            <a:ext cx="12192000" cy="5074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2024-01-14T08:39:34Z</dcterms:created>
  <dc:creator>User</dc:creator>
</cp:coreProperties>
</file>