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E96F0B-EFA5-42E9-A775-011AFA926B06}" type="datetimeFigureOut">
              <a:rPr lang="ru-RU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rinatihonova@mail.ru" TargetMode="External"/><Relationship Id="rId2" Type="http://schemas.openxmlformats.org/officeDocument/2006/relationships/hyperlink" Target="mailto:lady.dudina@lis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>
                <a:solidFill>
                  <a:srgbClr val="373C59"/>
                </a:solidFill>
              </a:rPr>
              <a:t>«От гипотезы к открытию: формирование предметных и </a:t>
            </a:r>
            <a:r>
              <a:rPr lang="ru-RU" sz="3600" b="1" dirty="0" err="1" smtClean="0">
                <a:solidFill>
                  <a:srgbClr val="373C59"/>
                </a:solidFill>
              </a:rPr>
              <a:t>метапредметных</a:t>
            </a:r>
            <a:r>
              <a:rPr lang="ru-RU" sz="3600" b="1" dirty="0" smtClean="0">
                <a:solidFill>
                  <a:srgbClr val="373C59"/>
                </a:solidFill>
              </a:rPr>
              <a:t> компетенций в </a:t>
            </a:r>
            <a:r>
              <a:rPr lang="ru-RU" sz="3600" b="1" dirty="0" err="1" smtClean="0">
                <a:solidFill>
                  <a:srgbClr val="373C59"/>
                </a:solidFill>
              </a:rPr>
              <a:t>Экспериментариуме</a:t>
            </a:r>
            <a:r>
              <a:rPr lang="ru-RU" sz="3600" b="1" dirty="0" smtClean="0">
                <a:solidFill>
                  <a:srgbClr val="373C59"/>
                </a:solidFill>
              </a:rPr>
              <a:t>»</a:t>
            </a:r>
            <a:endParaRPr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0912" y="3950898"/>
            <a:ext cx="4080296" cy="1984076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rgbClr val="002060"/>
                </a:solidFill>
              </a:rPr>
              <a:t>Дудина Наталья Сергеевна, </a:t>
            </a:r>
          </a:p>
          <a:p>
            <a:pPr algn="l"/>
            <a:r>
              <a:rPr lang="ru-RU" sz="1800" b="1" i="1" dirty="0" smtClean="0">
                <a:solidFill>
                  <a:srgbClr val="002060"/>
                </a:solidFill>
              </a:rPr>
              <a:t>Тихонова Ирина Михайловна, </a:t>
            </a:r>
          </a:p>
          <a:p>
            <a:pPr algn="l"/>
            <a:r>
              <a:rPr lang="ru-RU" sz="1800" i="1" dirty="0" smtClean="0">
                <a:solidFill>
                  <a:srgbClr val="002060"/>
                </a:solidFill>
              </a:rPr>
              <a:t>учителя начальных классов </a:t>
            </a:r>
          </a:p>
          <a:p>
            <a:pPr algn="l"/>
            <a:r>
              <a:rPr lang="ru-RU" sz="1800" i="1" dirty="0" smtClean="0">
                <a:solidFill>
                  <a:srgbClr val="002060"/>
                </a:solidFill>
              </a:rPr>
              <a:t>МБОУ </a:t>
            </a:r>
            <a:r>
              <a:rPr lang="ru-RU" sz="1800" i="1" dirty="0">
                <a:solidFill>
                  <a:srgbClr val="002060"/>
                </a:solidFill>
              </a:rPr>
              <a:t>ЦО № 5 Богородского </a:t>
            </a:r>
            <a:r>
              <a:rPr lang="ru-RU" sz="1800" i="1" dirty="0" err="1">
                <a:solidFill>
                  <a:srgbClr val="002060"/>
                </a:solidFill>
              </a:rPr>
              <a:t>г.о</a:t>
            </a:r>
            <a:r>
              <a:rPr lang="ru-RU" sz="1800" i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6446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Мы открыты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для сотрудничества и новых идей</a:t>
            </a:r>
            <a: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/>
            </a:r>
            <a:br>
              <a:rPr lang="ru-RU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Дудина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Наталья Сергеевна,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учитель начальных классов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МБОУ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ЦО № 5 Богородского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</a:rPr>
              <a:t>г.о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e-mail: </a:t>
            </a:r>
            <a:r>
              <a:rPr lang="en-US" i="1" dirty="0" smtClean="0">
                <a:hlinkClick r:id="rId2"/>
              </a:rPr>
              <a:t>lady.dudina@list.ru</a:t>
            </a:r>
            <a:endParaRPr lang="ru-RU" i="1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Тихонова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Ирина Михайловна,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учитель начальных классов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МБОУ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ЦО № 5 Богородского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</a:rPr>
              <a:t>г.о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e-mail: </a:t>
            </a:r>
            <a:r>
              <a:rPr lang="en-US" i="1" dirty="0" smtClean="0">
                <a:hlinkClick r:id="rId3"/>
              </a:rPr>
              <a:t>irinatihonova@mail.ru</a:t>
            </a:r>
            <a:endParaRPr lang="ru-RU" i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12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838200" y="641171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Экспериментариум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образовательная экосистема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начальной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школы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 bwMode="auto">
          <a:xfrm>
            <a:off x="838200" y="2506662"/>
            <a:ext cx="10515600" cy="4351338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адачи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разработка и проведение возрастных серий экспериментов 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обучающихся начальных классов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(от свойств веществ до выращивания грибов), формирование у обучающихся полного цикла исследования (гипотеза → план → опыт → анализ → рефлексия), развитие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метапредметных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навыков (планирование, работа с приборами, анализ данных, работа в группе) и воспитание личностных качеств.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Вода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масла и удивительные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вещества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560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грегатные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состояния, плотность, растворимость, смешиваемость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веществ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6" y="2510288"/>
            <a:ext cx="2622789" cy="3497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1" y="2848395"/>
            <a:ext cx="3761117" cy="2820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214" y="2510288"/>
            <a:ext cx="2622789" cy="34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7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Эксперимент «Морская вода»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9" y="1408040"/>
            <a:ext cx="3933342" cy="295341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31" y="2206776"/>
            <a:ext cx="3919738" cy="2943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23" y="3005512"/>
            <a:ext cx="3919738" cy="29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5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Тайны крахмала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301" y="2051723"/>
            <a:ext cx="2899499" cy="38659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51723"/>
            <a:ext cx="2899499" cy="3865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50" y="1690688"/>
            <a:ext cx="2899499" cy="38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3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6664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Воздух, газы и химические реакции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912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оздух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как вещество, давление, состав, химические реакции с выделением газа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26" y="2415396"/>
            <a:ext cx="2691440" cy="3588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7" y="2415396"/>
            <a:ext cx="2691441" cy="3588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29" y="2415396"/>
            <a:ext cx="2691440" cy="35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Электричество и магнетизм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5" y="2449813"/>
            <a:ext cx="5016536" cy="27939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53" y="2449813"/>
            <a:ext cx="4993437" cy="2790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1332486"/>
            <a:ext cx="7906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Электрическая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цепь, проводники, магнитное поле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4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Экосистемы, жизнь и человек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3315"/>
            <a:ext cx="2845278" cy="37937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79" y="2595889"/>
            <a:ext cx="3910641" cy="2932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22" y="2163315"/>
            <a:ext cx="2845278" cy="37937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213634"/>
            <a:ext cx="96083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Круговорот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веществ, жизненные циклы, почвенный состав, биологические системы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6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Вывод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Модель «От гипотезы к открытию» доказала свою эффективность как сквозная внеурочная траектория. Она не требует дорогостоящего оборудования, опирается на принципы доступности и безопасности, но при этом создаёт полноценную исследовательскую среду. Ключевыми условиями успеха выступают: чёткий календарно-тематический план, командная работа педагогов начальных классов и педагогов дополнительного образования, а также активное вовлечение родителей в подготовку материалов и итоговых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292505956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187</Words>
  <Application>Microsoft Office PowerPoint</Application>
  <DocSecurity>0</DocSecurity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1_Тема Office</vt:lpstr>
      <vt:lpstr> «От гипотезы к открытию: формирование предметных и метапредметных компетенций в Экспериментариуме»</vt:lpstr>
      <vt:lpstr>Экспериментариум –  это образовательная экосистема  начальной школы</vt:lpstr>
      <vt:lpstr> Вода, масла и удивительные вещества</vt:lpstr>
      <vt:lpstr>Эксперимент «Морская вода»</vt:lpstr>
      <vt:lpstr>Тайны крахмала</vt:lpstr>
      <vt:lpstr>Воздух, газы и химические реакции</vt:lpstr>
      <vt:lpstr>Электричество и магнетизм</vt:lpstr>
      <vt:lpstr>Экосистемы, жизнь и человек</vt:lpstr>
      <vt:lpstr>Вывод </vt:lpstr>
      <vt:lpstr>Мы открыты  для сотрудничества и новых идей </vt:lpstr>
    </vt:vector>
  </TitlesOfParts>
  <Manager/>
  <Company>HP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«Повышение интереса к учебному процессу путем предоставления оригинального учебного материала»</dc:title>
  <dc:subject/>
  <dc:creator>сканирование</dc:creator>
  <cp:keywords/>
  <dc:description/>
  <cp:lastModifiedBy>User</cp:lastModifiedBy>
  <cp:revision>53</cp:revision>
  <dcterms:created xsi:type="dcterms:W3CDTF">2024-05-27T10:13:25Z</dcterms:created>
  <dcterms:modified xsi:type="dcterms:W3CDTF">2026-06-04T10:47:58Z</dcterms:modified>
  <cp:category/>
  <dc:identifier/>
  <cp:contentStatus/>
  <dc:language/>
  <cp:version/>
</cp:coreProperties>
</file>