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  <p:sldId id="266" r:id="rId9"/>
    <p:sldId id="271" r:id="rId10"/>
    <p:sldId id="270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36" y="5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03629077749172E-2"/>
          <c:y val="5.7121657365613872E-2"/>
          <c:w val="0.90451219571828223"/>
          <c:h val="0.80486793522626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Конфликтность</c:v>
                </c:pt>
                <c:pt idx="1">
                  <c:v>Коммуникативность</c:v>
                </c:pt>
                <c:pt idx="2">
                  <c:v>Инициативность</c:v>
                </c:pt>
                <c:pt idx="3">
                  <c:v>Осознанность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0.28999999999999998</c:v>
                </c:pt>
                <c:pt idx="2">
                  <c:v>0.43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6-499D-A6CB-72559935E8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Конфликтность</c:v>
                </c:pt>
                <c:pt idx="1">
                  <c:v>Коммуникативность</c:v>
                </c:pt>
                <c:pt idx="2">
                  <c:v>Инициативность</c:v>
                </c:pt>
                <c:pt idx="3">
                  <c:v>Осознанность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0.05</c:v>
                </c:pt>
                <c:pt idx="1">
                  <c:v>0.96</c:v>
                </c:pt>
                <c:pt idx="2">
                  <c:v>0.98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6-499D-A6CB-72559935E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9084240"/>
        <c:axId val="1940185472"/>
        <c:axId val="0"/>
      </c:bar3DChart>
      <c:catAx>
        <c:axId val="20290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185472"/>
        <c:crosses val="autoZero"/>
        <c:auto val="1"/>
        <c:lblAlgn val="ctr"/>
        <c:lblOffset val="100"/>
        <c:noMultiLvlLbl val="0"/>
      </c:catAx>
      <c:valAx>
        <c:axId val="194018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90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ADD53-2FBD-4347-BE0C-A30DF1E116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D5C13-A8BA-47A0-B86A-5726DAF3FE9B}">
      <dgm:prSet phldrT="[Текст]" phldr="0"/>
      <dgm:spPr/>
      <dgm:t>
        <a:bodyPr/>
        <a:lstStyle/>
        <a:p>
          <a:r>
            <a:rPr lang="ru-RU" dirty="0"/>
            <a:t>Сложности с распознанием чужих эмоций</a:t>
          </a:r>
        </a:p>
      </dgm:t>
    </dgm:pt>
    <dgm:pt modelId="{4AFAC451-D34E-4EBB-ABEE-0C044DF43EA6}" type="parTrans" cxnId="{9A1AD92A-962F-49B2-8002-866B121CBF0C}">
      <dgm:prSet/>
      <dgm:spPr/>
      <dgm:t>
        <a:bodyPr/>
        <a:lstStyle/>
        <a:p>
          <a:endParaRPr lang="ru-RU"/>
        </a:p>
      </dgm:t>
    </dgm:pt>
    <dgm:pt modelId="{1F369ADF-E7FD-40FD-851E-49863ED85BEC}" type="sibTrans" cxnId="{9A1AD92A-962F-49B2-8002-866B121CBF0C}">
      <dgm:prSet/>
      <dgm:spPr/>
      <dgm:t>
        <a:bodyPr/>
        <a:lstStyle/>
        <a:p>
          <a:endParaRPr lang="ru-RU"/>
        </a:p>
      </dgm:t>
    </dgm:pt>
    <dgm:pt modelId="{E284E6F6-19F5-4BBE-B1AD-FC89CB5CB5D4}">
      <dgm:prSet phldrT="[Текст]" phldr="0"/>
      <dgm:spPr/>
      <dgm:t>
        <a:bodyPr/>
        <a:lstStyle/>
        <a:p>
          <a:r>
            <a:rPr lang="ru-RU" dirty="0"/>
            <a:t>Неумение распознать собственные эмоции</a:t>
          </a:r>
        </a:p>
      </dgm:t>
    </dgm:pt>
    <dgm:pt modelId="{627A2E8E-29A4-4491-AAEE-2BB4BABA5AEB}" type="parTrans" cxnId="{64D6F09E-FC02-472E-83AB-98677F55F464}">
      <dgm:prSet/>
      <dgm:spPr/>
      <dgm:t>
        <a:bodyPr/>
        <a:lstStyle/>
        <a:p>
          <a:endParaRPr lang="ru-RU"/>
        </a:p>
      </dgm:t>
    </dgm:pt>
    <dgm:pt modelId="{E316D989-A1C6-4703-BDB9-E892B1412325}" type="sibTrans" cxnId="{64D6F09E-FC02-472E-83AB-98677F55F464}">
      <dgm:prSet/>
      <dgm:spPr/>
      <dgm:t>
        <a:bodyPr/>
        <a:lstStyle/>
        <a:p>
          <a:endParaRPr lang="ru-RU"/>
        </a:p>
      </dgm:t>
    </dgm:pt>
    <dgm:pt modelId="{B4949F50-E4C2-465F-8DD2-BE278DEB19D7}" type="pres">
      <dgm:prSet presAssocID="{328ADD53-2FBD-4347-BE0C-A30DF1E1163D}" presName="diagram" presStyleCnt="0">
        <dgm:presLayoutVars>
          <dgm:dir/>
          <dgm:resizeHandles val="exact"/>
        </dgm:presLayoutVars>
      </dgm:prSet>
      <dgm:spPr/>
    </dgm:pt>
    <dgm:pt modelId="{02D75BC8-D4AE-4CED-AD05-B90BFC664FFA}" type="pres">
      <dgm:prSet presAssocID="{C03D5C13-A8BA-47A0-B86A-5726DAF3FE9B}" presName="node" presStyleLbl="node1" presStyleIdx="0" presStyleCnt="2" custLinFactNeighborX="576" custLinFactNeighborY="1084">
        <dgm:presLayoutVars>
          <dgm:bulletEnabled val="1"/>
        </dgm:presLayoutVars>
      </dgm:prSet>
      <dgm:spPr/>
    </dgm:pt>
    <dgm:pt modelId="{ED0813F5-E167-43A4-B9DC-B463FD8D9403}" type="pres">
      <dgm:prSet presAssocID="{1F369ADF-E7FD-40FD-851E-49863ED85BEC}" presName="sibTrans" presStyleCnt="0"/>
      <dgm:spPr/>
    </dgm:pt>
    <dgm:pt modelId="{9EA46862-ABCE-406D-BD68-7AC8BEE0D64B}" type="pres">
      <dgm:prSet presAssocID="{E284E6F6-19F5-4BBE-B1AD-FC89CB5CB5D4}" presName="node" presStyleLbl="node1" presStyleIdx="1" presStyleCnt="2">
        <dgm:presLayoutVars>
          <dgm:bulletEnabled val="1"/>
        </dgm:presLayoutVars>
      </dgm:prSet>
      <dgm:spPr/>
    </dgm:pt>
  </dgm:ptLst>
  <dgm:cxnLst>
    <dgm:cxn modelId="{090EE215-049E-4C59-9FF8-1042658B86F7}" type="presOf" srcId="{E284E6F6-19F5-4BBE-B1AD-FC89CB5CB5D4}" destId="{9EA46862-ABCE-406D-BD68-7AC8BEE0D64B}" srcOrd="0" destOrd="0" presId="urn:microsoft.com/office/officeart/2005/8/layout/default"/>
    <dgm:cxn modelId="{9A1AD92A-962F-49B2-8002-866B121CBF0C}" srcId="{328ADD53-2FBD-4347-BE0C-A30DF1E1163D}" destId="{C03D5C13-A8BA-47A0-B86A-5726DAF3FE9B}" srcOrd="0" destOrd="0" parTransId="{4AFAC451-D34E-4EBB-ABEE-0C044DF43EA6}" sibTransId="{1F369ADF-E7FD-40FD-851E-49863ED85BEC}"/>
    <dgm:cxn modelId="{A44F6070-701A-438F-A737-6B4F865E9A71}" type="presOf" srcId="{328ADD53-2FBD-4347-BE0C-A30DF1E1163D}" destId="{B4949F50-E4C2-465F-8DD2-BE278DEB19D7}" srcOrd="0" destOrd="0" presId="urn:microsoft.com/office/officeart/2005/8/layout/default"/>
    <dgm:cxn modelId="{64D6F09E-FC02-472E-83AB-98677F55F464}" srcId="{328ADD53-2FBD-4347-BE0C-A30DF1E1163D}" destId="{E284E6F6-19F5-4BBE-B1AD-FC89CB5CB5D4}" srcOrd="1" destOrd="0" parTransId="{627A2E8E-29A4-4491-AAEE-2BB4BABA5AEB}" sibTransId="{E316D989-A1C6-4703-BDB9-E892B1412325}"/>
    <dgm:cxn modelId="{E34F2DBD-7495-4A34-BABA-7C6D76598260}" type="presOf" srcId="{C03D5C13-A8BA-47A0-B86A-5726DAF3FE9B}" destId="{02D75BC8-D4AE-4CED-AD05-B90BFC664FFA}" srcOrd="0" destOrd="0" presId="urn:microsoft.com/office/officeart/2005/8/layout/default"/>
    <dgm:cxn modelId="{4E37A89B-B8F6-4D2D-BAF9-A89E3DDF8940}" type="presParOf" srcId="{B4949F50-E4C2-465F-8DD2-BE278DEB19D7}" destId="{02D75BC8-D4AE-4CED-AD05-B90BFC664FFA}" srcOrd="0" destOrd="0" presId="urn:microsoft.com/office/officeart/2005/8/layout/default"/>
    <dgm:cxn modelId="{A8184447-A511-454C-B74C-F91A4C6BC93C}" type="presParOf" srcId="{B4949F50-E4C2-465F-8DD2-BE278DEB19D7}" destId="{ED0813F5-E167-43A4-B9DC-B463FD8D9403}" srcOrd="1" destOrd="0" presId="urn:microsoft.com/office/officeart/2005/8/layout/default"/>
    <dgm:cxn modelId="{91CEDC18-86FA-4594-B395-F33146023FA0}" type="presParOf" srcId="{B4949F50-E4C2-465F-8DD2-BE278DEB19D7}" destId="{9EA46862-ABCE-406D-BD68-7AC8BEE0D64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C4F7B-A7FF-4E34-8307-848D1854E53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34DBD-6FF7-42C2-B90E-64A99B679FD1}">
      <dgm:prSet phldrT="[Текст]" phldr="0"/>
      <dgm:spPr/>
      <dgm:t>
        <a:bodyPr/>
        <a:lstStyle/>
        <a:p>
          <a:r>
            <a:rPr lang="ru-RU" dirty="0"/>
            <a:t>Трудности в команде</a:t>
          </a:r>
        </a:p>
      </dgm:t>
    </dgm:pt>
    <dgm:pt modelId="{9CD027D4-6752-4AD1-9444-DE288D00876D}" type="parTrans" cxnId="{BF6F270B-0049-4488-BDB1-FEA7DB7CC392}">
      <dgm:prSet/>
      <dgm:spPr/>
      <dgm:t>
        <a:bodyPr/>
        <a:lstStyle/>
        <a:p>
          <a:endParaRPr lang="ru-RU"/>
        </a:p>
      </dgm:t>
    </dgm:pt>
    <dgm:pt modelId="{B6A3FEA7-26D4-4C0C-AEF0-56A9432C47D2}" type="sibTrans" cxnId="{BF6F270B-0049-4488-BDB1-FEA7DB7CC392}">
      <dgm:prSet/>
      <dgm:spPr/>
      <dgm:t>
        <a:bodyPr/>
        <a:lstStyle/>
        <a:p>
          <a:endParaRPr lang="ru-RU"/>
        </a:p>
      </dgm:t>
    </dgm:pt>
    <dgm:pt modelId="{02FDFBD2-C271-4500-920D-51815328473E}">
      <dgm:prSet phldrT="[Текст]" phldr="0"/>
      <dgm:spPr/>
      <dgm:t>
        <a:bodyPr/>
        <a:lstStyle/>
        <a:p>
          <a:r>
            <a:rPr lang="ru-RU" dirty="0"/>
            <a:t>Эгоистичность и самолюбие</a:t>
          </a:r>
        </a:p>
      </dgm:t>
    </dgm:pt>
    <dgm:pt modelId="{DAE4790A-12EF-468A-8121-4FE29E630768}" type="parTrans" cxnId="{D6CF5FE5-91B0-443C-AFCA-B0467D8696E2}">
      <dgm:prSet/>
      <dgm:spPr/>
      <dgm:t>
        <a:bodyPr/>
        <a:lstStyle/>
        <a:p>
          <a:endParaRPr lang="ru-RU"/>
        </a:p>
      </dgm:t>
    </dgm:pt>
    <dgm:pt modelId="{B856A84A-F130-412C-A1A5-C7EEE5270F4C}" type="sibTrans" cxnId="{D6CF5FE5-91B0-443C-AFCA-B0467D8696E2}">
      <dgm:prSet/>
      <dgm:spPr/>
      <dgm:t>
        <a:bodyPr/>
        <a:lstStyle/>
        <a:p>
          <a:endParaRPr lang="ru-RU"/>
        </a:p>
      </dgm:t>
    </dgm:pt>
    <dgm:pt modelId="{8569F906-DC83-4C32-9E26-11CAD8AE0DBA}" type="pres">
      <dgm:prSet presAssocID="{A10C4F7B-A7FF-4E34-8307-848D1854E533}" presName="diagram" presStyleCnt="0">
        <dgm:presLayoutVars>
          <dgm:dir/>
          <dgm:resizeHandles val="exact"/>
        </dgm:presLayoutVars>
      </dgm:prSet>
      <dgm:spPr/>
    </dgm:pt>
    <dgm:pt modelId="{52278A04-350E-4EF8-8750-8A64F180AF89}" type="pres">
      <dgm:prSet presAssocID="{2A334DBD-6FF7-42C2-B90E-64A99B679FD1}" presName="node" presStyleLbl="node1" presStyleIdx="0" presStyleCnt="2" custLinFactNeighborX="-2989" custLinFactNeighborY="-3063">
        <dgm:presLayoutVars>
          <dgm:bulletEnabled val="1"/>
        </dgm:presLayoutVars>
      </dgm:prSet>
      <dgm:spPr/>
    </dgm:pt>
    <dgm:pt modelId="{85B8095D-7516-4955-AA27-50A51173C40E}" type="pres">
      <dgm:prSet presAssocID="{B6A3FEA7-26D4-4C0C-AEF0-56A9432C47D2}" presName="sibTrans" presStyleCnt="0"/>
      <dgm:spPr/>
    </dgm:pt>
    <dgm:pt modelId="{FCB5D624-BA7E-46BE-8158-752A104B6939}" type="pres">
      <dgm:prSet presAssocID="{02FDFBD2-C271-4500-920D-51815328473E}" presName="node" presStyleLbl="node1" presStyleIdx="1" presStyleCnt="2" custLinFactX="188128" custLinFactY="-97025" custLinFactNeighborX="200000" custLinFactNeighborY="-100000">
        <dgm:presLayoutVars>
          <dgm:bulletEnabled val="1"/>
        </dgm:presLayoutVars>
      </dgm:prSet>
      <dgm:spPr/>
    </dgm:pt>
  </dgm:ptLst>
  <dgm:cxnLst>
    <dgm:cxn modelId="{BF6F270B-0049-4488-BDB1-FEA7DB7CC392}" srcId="{A10C4F7B-A7FF-4E34-8307-848D1854E533}" destId="{2A334DBD-6FF7-42C2-B90E-64A99B679FD1}" srcOrd="0" destOrd="0" parTransId="{9CD027D4-6752-4AD1-9444-DE288D00876D}" sibTransId="{B6A3FEA7-26D4-4C0C-AEF0-56A9432C47D2}"/>
    <dgm:cxn modelId="{153ED63A-D205-45ED-B5E3-CDA592EE06F6}" type="presOf" srcId="{2A334DBD-6FF7-42C2-B90E-64A99B679FD1}" destId="{52278A04-350E-4EF8-8750-8A64F180AF89}" srcOrd="0" destOrd="0" presId="urn:microsoft.com/office/officeart/2005/8/layout/default"/>
    <dgm:cxn modelId="{040FE672-2B59-4DE3-87C0-71EF5F8AEA9A}" type="presOf" srcId="{02FDFBD2-C271-4500-920D-51815328473E}" destId="{FCB5D624-BA7E-46BE-8158-752A104B6939}" srcOrd="0" destOrd="0" presId="urn:microsoft.com/office/officeart/2005/8/layout/default"/>
    <dgm:cxn modelId="{F6AC3788-9FEF-4032-88E9-0C568555D4FB}" type="presOf" srcId="{A10C4F7B-A7FF-4E34-8307-848D1854E533}" destId="{8569F906-DC83-4C32-9E26-11CAD8AE0DBA}" srcOrd="0" destOrd="0" presId="urn:microsoft.com/office/officeart/2005/8/layout/default"/>
    <dgm:cxn modelId="{D6CF5FE5-91B0-443C-AFCA-B0467D8696E2}" srcId="{A10C4F7B-A7FF-4E34-8307-848D1854E533}" destId="{02FDFBD2-C271-4500-920D-51815328473E}" srcOrd="1" destOrd="0" parTransId="{DAE4790A-12EF-468A-8121-4FE29E630768}" sibTransId="{B856A84A-F130-412C-A1A5-C7EEE5270F4C}"/>
    <dgm:cxn modelId="{B579AEBA-B6BA-4D89-9EB5-F14FF008140E}" type="presParOf" srcId="{8569F906-DC83-4C32-9E26-11CAD8AE0DBA}" destId="{52278A04-350E-4EF8-8750-8A64F180AF89}" srcOrd="0" destOrd="0" presId="urn:microsoft.com/office/officeart/2005/8/layout/default"/>
    <dgm:cxn modelId="{4D0022FA-32E6-4F87-A872-380A681B0636}" type="presParOf" srcId="{8569F906-DC83-4C32-9E26-11CAD8AE0DBA}" destId="{85B8095D-7516-4955-AA27-50A51173C40E}" srcOrd="1" destOrd="0" presId="urn:microsoft.com/office/officeart/2005/8/layout/default"/>
    <dgm:cxn modelId="{095C71D1-5926-4FE1-BC82-7CF3BD825041}" type="presParOf" srcId="{8569F906-DC83-4C32-9E26-11CAD8AE0DBA}" destId="{FCB5D624-BA7E-46BE-8158-752A104B693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3604C-0DDC-4CB9-86BE-A66808FAE6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B27D5-D38D-45E9-84A1-4FB4079FEBF7}">
      <dgm:prSet phldrT="[Текст]" phldr="0"/>
      <dgm:spPr/>
      <dgm:t>
        <a:bodyPr/>
        <a:lstStyle/>
        <a:p>
          <a:r>
            <a:rPr lang="ru-RU" dirty="0"/>
            <a:t>Непонимание шуток</a:t>
          </a:r>
        </a:p>
      </dgm:t>
    </dgm:pt>
    <dgm:pt modelId="{6658BAC6-437D-4C76-857B-6A3F66541D68}" type="parTrans" cxnId="{BEDDCC08-292F-4434-9B8C-2DE1C625C50E}">
      <dgm:prSet/>
      <dgm:spPr/>
      <dgm:t>
        <a:bodyPr/>
        <a:lstStyle/>
        <a:p>
          <a:endParaRPr lang="ru-RU"/>
        </a:p>
      </dgm:t>
    </dgm:pt>
    <dgm:pt modelId="{C28D066D-1A17-4EE6-84CC-ECA7ECC6F540}" type="sibTrans" cxnId="{BEDDCC08-292F-4434-9B8C-2DE1C625C50E}">
      <dgm:prSet/>
      <dgm:spPr/>
      <dgm:t>
        <a:bodyPr/>
        <a:lstStyle/>
        <a:p>
          <a:endParaRPr lang="ru-RU"/>
        </a:p>
      </dgm:t>
    </dgm:pt>
    <dgm:pt modelId="{15D0A14C-8168-4FE9-923B-D56053D839C2}">
      <dgm:prSet phldrT="[Текст]" phldr="0"/>
      <dgm:spPr/>
      <dgm:t>
        <a:bodyPr/>
        <a:lstStyle/>
        <a:p>
          <a:r>
            <a:rPr lang="ru-RU" dirty="0"/>
            <a:t>Неумение договариваться</a:t>
          </a:r>
        </a:p>
      </dgm:t>
    </dgm:pt>
    <dgm:pt modelId="{636B3544-2FF3-4F3C-BE75-68059B227A0E}" type="parTrans" cxnId="{2DAA86B8-9B10-4931-9256-93BFCCF98CA2}">
      <dgm:prSet/>
      <dgm:spPr/>
      <dgm:t>
        <a:bodyPr/>
        <a:lstStyle/>
        <a:p>
          <a:endParaRPr lang="ru-RU"/>
        </a:p>
      </dgm:t>
    </dgm:pt>
    <dgm:pt modelId="{F9A619D6-BAB9-4333-9C03-DA45EB8CBC39}" type="sibTrans" cxnId="{2DAA86B8-9B10-4931-9256-93BFCCF98CA2}">
      <dgm:prSet/>
      <dgm:spPr/>
      <dgm:t>
        <a:bodyPr/>
        <a:lstStyle/>
        <a:p>
          <a:endParaRPr lang="ru-RU"/>
        </a:p>
      </dgm:t>
    </dgm:pt>
    <dgm:pt modelId="{91166361-2397-4746-8218-E5C8568DC878}" type="pres">
      <dgm:prSet presAssocID="{10A3604C-0DDC-4CB9-86BE-A66808FAE68C}" presName="diagram" presStyleCnt="0">
        <dgm:presLayoutVars>
          <dgm:dir/>
          <dgm:resizeHandles val="exact"/>
        </dgm:presLayoutVars>
      </dgm:prSet>
      <dgm:spPr/>
    </dgm:pt>
    <dgm:pt modelId="{D6350DEC-DE37-4034-BA9D-46B51CB68FEC}" type="pres">
      <dgm:prSet presAssocID="{F10B27D5-D38D-45E9-84A1-4FB4079FEBF7}" presName="node" presStyleLbl="node1" presStyleIdx="0" presStyleCnt="2">
        <dgm:presLayoutVars>
          <dgm:bulletEnabled val="1"/>
        </dgm:presLayoutVars>
      </dgm:prSet>
      <dgm:spPr/>
    </dgm:pt>
    <dgm:pt modelId="{CFBCB1AC-1312-48B2-84BD-EBC399C3CB2E}" type="pres">
      <dgm:prSet presAssocID="{C28D066D-1A17-4EE6-84CC-ECA7ECC6F540}" presName="sibTrans" presStyleCnt="0"/>
      <dgm:spPr/>
    </dgm:pt>
    <dgm:pt modelId="{8F770EB3-9C77-49F1-AC4B-80A66DF2B47B}" type="pres">
      <dgm:prSet presAssocID="{15D0A14C-8168-4FE9-923B-D56053D839C2}" presName="node" presStyleLbl="node1" presStyleIdx="1" presStyleCnt="2">
        <dgm:presLayoutVars>
          <dgm:bulletEnabled val="1"/>
        </dgm:presLayoutVars>
      </dgm:prSet>
      <dgm:spPr/>
    </dgm:pt>
  </dgm:ptLst>
  <dgm:cxnLst>
    <dgm:cxn modelId="{BEDDCC08-292F-4434-9B8C-2DE1C625C50E}" srcId="{10A3604C-0DDC-4CB9-86BE-A66808FAE68C}" destId="{F10B27D5-D38D-45E9-84A1-4FB4079FEBF7}" srcOrd="0" destOrd="0" parTransId="{6658BAC6-437D-4C76-857B-6A3F66541D68}" sibTransId="{C28D066D-1A17-4EE6-84CC-ECA7ECC6F540}"/>
    <dgm:cxn modelId="{2E0D271B-0EB2-48B1-A5D4-908B3A4AEB51}" type="presOf" srcId="{15D0A14C-8168-4FE9-923B-D56053D839C2}" destId="{8F770EB3-9C77-49F1-AC4B-80A66DF2B47B}" srcOrd="0" destOrd="0" presId="urn:microsoft.com/office/officeart/2005/8/layout/default"/>
    <dgm:cxn modelId="{F65D82AB-9DBF-4CAB-BF0B-A56DF09ACDDA}" type="presOf" srcId="{10A3604C-0DDC-4CB9-86BE-A66808FAE68C}" destId="{91166361-2397-4746-8218-E5C8568DC878}" srcOrd="0" destOrd="0" presId="urn:microsoft.com/office/officeart/2005/8/layout/default"/>
    <dgm:cxn modelId="{2DAA86B8-9B10-4931-9256-93BFCCF98CA2}" srcId="{10A3604C-0DDC-4CB9-86BE-A66808FAE68C}" destId="{15D0A14C-8168-4FE9-923B-D56053D839C2}" srcOrd="1" destOrd="0" parTransId="{636B3544-2FF3-4F3C-BE75-68059B227A0E}" sibTransId="{F9A619D6-BAB9-4333-9C03-DA45EB8CBC39}"/>
    <dgm:cxn modelId="{11A482C0-1D86-4160-B235-13237954FFE9}" type="presOf" srcId="{F10B27D5-D38D-45E9-84A1-4FB4079FEBF7}" destId="{D6350DEC-DE37-4034-BA9D-46B51CB68FEC}" srcOrd="0" destOrd="0" presId="urn:microsoft.com/office/officeart/2005/8/layout/default"/>
    <dgm:cxn modelId="{F0CA4F73-5203-4D87-B92D-200181F038B9}" type="presParOf" srcId="{91166361-2397-4746-8218-E5C8568DC878}" destId="{D6350DEC-DE37-4034-BA9D-46B51CB68FEC}" srcOrd="0" destOrd="0" presId="urn:microsoft.com/office/officeart/2005/8/layout/default"/>
    <dgm:cxn modelId="{F4E76F0A-BD1A-4CBC-A352-D1374F4C8440}" type="presParOf" srcId="{91166361-2397-4746-8218-E5C8568DC878}" destId="{CFBCB1AC-1312-48B2-84BD-EBC399C3CB2E}" srcOrd="1" destOrd="0" presId="urn:microsoft.com/office/officeart/2005/8/layout/default"/>
    <dgm:cxn modelId="{4E9A6D59-CCD4-46EC-9267-5EBA27FEE05A}" type="presParOf" srcId="{91166361-2397-4746-8218-E5C8568DC878}" destId="{8F770EB3-9C77-49F1-AC4B-80A66DF2B4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9C265-2916-4424-8EDD-6C057EBC8C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9011F-5AF5-4323-B5D3-57A24AB90298}">
      <dgm:prSet phldrT="[Текст]" phldr="0"/>
      <dgm:spPr/>
      <dgm:t>
        <a:bodyPr/>
        <a:lstStyle/>
        <a:p>
          <a:r>
            <a:rPr lang="ru-RU" dirty="0"/>
            <a:t>Страх публично выступать</a:t>
          </a:r>
        </a:p>
      </dgm:t>
    </dgm:pt>
    <dgm:pt modelId="{97ED5ACE-7E5C-4B67-B6B4-85F06AB81A76}" type="parTrans" cxnId="{F6416B23-CA9E-40B8-B5ED-E97E46515FF4}">
      <dgm:prSet/>
      <dgm:spPr/>
      <dgm:t>
        <a:bodyPr/>
        <a:lstStyle/>
        <a:p>
          <a:endParaRPr lang="ru-RU"/>
        </a:p>
      </dgm:t>
    </dgm:pt>
    <dgm:pt modelId="{43A7A56D-5239-4E72-944C-03AC62F35A88}" type="sibTrans" cxnId="{F6416B23-CA9E-40B8-B5ED-E97E46515FF4}">
      <dgm:prSet/>
      <dgm:spPr/>
      <dgm:t>
        <a:bodyPr/>
        <a:lstStyle/>
        <a:p>
          <a:endParaRPr lang="ru-RU"/>
        </a:p>
      </dgm:t>
    </dgm:pt>
    <dgm:pt modelId="{2CB829B7-53AF-4B6E-AD2B-A08020407387}">
      <dgm:prSet phldrT="[Текст]" phldr="0"/>
      <dgm:spPr/>
      <dgm:t>
        <a:bodyPr/>
        <a:lstStyle/>
        <a:p>
          <a:r>
            <a:rPr lang="ru-RU" dirty="0"/>
            <a:t>Неумение просить о помощи</a:t>
          </a:r>
        </a:p>
      </dgm:t>
    </dgm:pt>
    <dgm:pt modelId="{A5A88934-6FAF-489B-B8AD-B9DF3F3C3A54}" type="parTrans" cxnId="{4774E240-89F7-4400-B0F8-B89A53B78FB5}">
      <dgm:prSet/>
      <dgm:spPr/>
      <dgm:t>
        <a:bodyPr/>
        <a:lstStyle/>
        <a:p>
          <a:endParaRPr lang="ru-RU"/>
        </a:p>
      </dgm:t>
    </dgm:pt>
    <dgm:pt modelId="{44F95EC7-A87C-4696-89D6-788C293F3772}" type="sibTrans" cxnId="{4774E240-89F7-4400-B0F8-B89A53B78FB5}">
      <dgm:prSet/>
      <dgm:spPr/>
      <dgm:t>
        <a:bodyPr/>
        <a:lstStyle/>
        <a:p>
          <a:endParaRPr lang="ru-RU"/>
        </a:p>
      </dgm:t>
    </dgm:pt>
    <dgm:pt modelId="{D479CDAE-CB40-4F0A-B7E0-85CA6C30AE04}" type="pres">
      <dgm:prSet presAssocID="{7F49C265-2916-4424-8EDD-6C057EBC8CD7}" presName="diagram" presStyleCnt="0">
        <dgm:presLayoutVars>
          <dgm:dir/>
          <dgm:resizeHandles val="exact"/>
        </dgm:presLayoutVars>
      </dgm:prSet>
      <dgm:spPr/>
    </dgm:pt>
    <dgm:pt modelId="{6E6307DD-30A2-402D-9B04-C81210FA1BCC}" type="pres">
      <dgm:prSet presAssocID="{2E69011F-5AF5-4323-B5D3-57A24AB90298}" presName="node" presStyleLbl="node1" presStyleIdx="0" presStyleCnt="2">
        <dgm:presLayoutVars>
          <dgm:bulletEnabled val="1"/>
        </dgm:presLayoutVars>
      </dgm:prSet>
      <dgm:spPr/>
    </dgm:pt>
    <dgm:pt modelId="{E33F0A60-4411-4BC6-8818-48FBA30DFB4C}" type="pres">
      <dgm:prSet presAssocID="{43A7A56D-5239-4E72-944C-03AC62F35A88}" presName="sibTrans" presStyleCnt="0"/>
      <dgm:spPr/>
    </dgm:pt>
    <dgm:pt modelId="{9B6CD955-832E-4E58-8083-163B84DD0B2D}" type="pres">
      <dgm:prSet presAssocID="{2CB829B7-53AF-4B6E-AD2B-A08020407387}" presName="node" presStyleLbl="node1" presStyleIdx="1" presStyleCnt="2">
        <dgm:presLayoutVars>
          <dgm:bulletEnabled val="1"/>
        </dgm:presLayoutVars>
      </dgm:prSet>
      <dgm:spPr/>
    </dgm:pt>
  </dgm:ptLst>
  <dgm:cxnLst>
    <dgm:cxn modelId="{F6416B23-CA9E-40B8-B5ED-E97E46515FF4}" srcId="{7F49C265-2916-4424-8EDD-6C057EBC8CD7}" destId="{2E69011F-5AF5-4323-B5D3-57A24AB90298}" srcOrd="0" destOrd="0" parTransId="{97ED5ACE-7E5C-4B67-B6B4-85F06AB81A76}" sibTransId="{43A7A56D-5239-4E72-944C-03AC62F35A88}"/>
    <dgm:cxn modelId="{4774E240-89F7-4400-B0F8-B89A53B78FB5}" srcId="{7F49C265-2916-4424-8EDD-6C057EBC8CD7}" destId="{2CB829B7-53AF-4B6E-AD2B-A08020407387}" srcOrd="1" destOrd="0" parTransId="{A5A88934-6FAF-489B-B8AD-B9DF3F3C3A54}" sibTransId="{44F95EC7-A87C-4696-89D6-788C293F3772}"/>
    <dgm:cxn modelId="{006FE955-A6B9-4686-951E-7E4E64A5E6AF}" type="presOf" srcId="{2E69011F-5AF5-4323-B5D3-57A24AB90298}" destId="{6E6307DD-30A2-402D-9B04-C81210FA1BCC}" srcOrd="0" destOrd="0" presId="urn:microsoft.com/office/officeart/2005/8/layout/default"/>
    <dgm:cxn modelId="{F4C2E0CF-C637-4F16-A841-E5D22F82D231}" type="presOf" srcId="{2CB829B7-53AF-4B6E-AD2B-A08020407387}" destId="{9B6CD955-832E-4E58-8083-163B84DD0B2D}" srcOrd="0" destOrd="0" presId="urn:microsoft.com/office/officeart/2005/8/layout/default"/>
    <dgm:cxn modelId="{2E9665DA-5AC7-4A37-84B9-0FE4F0F224FD}" type="presOf" srcId="{7F49C265-2916-4424-8EDD-6C057EBC8CD7}" destId="{D479CDAE-CB40-4F0A-B7E0-85CA6C30AE04}" srcOrd="0" destOrd="0" presId="urn:microsoft.com/office/officeart/2005/8/layout/default"/>
    <dgm:cxn modelId="{554B5693-4110-4D0E-89FC-7505C63E6D10}" type="presParOf" srcId="{D479CDAE-CB40-4F0A-B7E0-85CA6C30AE04}" destId="{6E6307DD-30A2-402D-9B04-C81210FA1BCC}" srcOrd="0" destOrd="0" presId="urn:microsoft.com/office/officeart/2005/8/layout/default"/>
    <dgm:cxn modelId="{9135D108-F698-44FD-809B-1CE238612C91}" type="presParOf" srcId="{D479CDAE-CB40-4F0A-B7E0-85CA6C30AE04}" destId="{E33F0A60-4411-4BC6-8818-48FBA30DFB4C}" srcOrd="1" destOrd="0" presId="urn:microsoft.com/office/officeart/2005/8/layout/default"/>
    <dgm:cxn modelId="{9A9A1C27-08EE-46FF-9941-E3208DE74E64}" type="presParOf" srcId="{D479CDAE-CB40-4F0A-B7E0-85CA6C30AE04}" destId="{9B6CD955-832E-4E58-8083-163B84DD0B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75BC8-D4AE-4CED-AD05-B90BFC664FFA}">
      <dsp:nvSpPr>
        <dsp:cNvPr id="0" name=""/>
        <dsp:cNvSpPr/>
      </dsp:nvSpPr>
      <dsp:spPr>
        <a:xfrm>
          <a:off x="13054" y="34120"/>
          <a:ext cx="2169827" cy="130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Сложности с распознанием чужих эмоций</a:t>
          </a:r>
        </a:p>
      </dsp:txBody>
      <dsp:txXfrm>
        <a:off x="13054" y="34120"/>
        <a:ext cx="2169827" cy="1301896"/>
      </dsp:txXfrm>
    </dsp:sp>
    <dsp:sp modelId="{9EA46862-ABCE-406D-BD68-7AC8BEE0D64B}">
      <dsp:nvSpPr>
        <dsp:cNvPr id="0" name=""/>
        <dsp:cNvSpPr/>
      </dsp:nvSpPr>
      <dsp:spPr>
        <a:xfrm>
          <a:off x="2387366" y="20007"/>
          <a:ext cx="2169827" cy="130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Неумение распознать собственные эмоции</a:t>
          </a:r>
        </a:p>
      </dsp:txBody>
      <dsp:txXfrm>
        <a:off x="2387366" y="20007"/>
        <a:ext cx="2169827" cy="1301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8A04-350E-4EF8-8750-8A64F180AF89}">
      <dsp:nvSpPr>
        <dsp:cNvPr id="0" name=""/>
        <dsp:cNvSpPr/>
      </dsp:nvSpPr>
      <dsp:spPr>
        <a:xfrm>
          <a:off x="0" y="42557"/>
          <a:ext cx="2136779" cy="1282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Трудности в команде</a:t>
          </a:r>
        </a:p>
      </dsp:txBody>
      <dsp:txXfrm>
        <a:off x="0" y="42557"/>
        <a:ext cx="2136779" cy="1282067"/>
      </dsp:txXfrm>
    </dsp:sp>
    <dsp:sp modelId="{FCB5D624-BA7E-46BE-8158-752A104B6939}">
      <dsp:nvSpPr>
        <dsp:cNvPr id="0" name=""/>
        <dsp:cNvSpPr/>
      </dsp:nvSpPr>
      <dsp:spPr>
        <a:xfrm>
          <a:off x="2351552" y="0"/>
          <a:ext cx="2136779" cy="1282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Эгоистичность и самолюбие</a:t>
          </a:r>
        </a:p>
      </dsp:txBody>
      <dsp:txXfrm>
        <a:off x="2351552" y="0"/>
        <a:ext cx="2136779" cy="1282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50DEC-DE37-4034-BA9D-46B51CB68FEC}">
      <dsp:nvSpPr>
        <dsp:cNvPr id="0" name=""/>
        <dsp:cNvSpPr/>
      </dsp:nvSpPr>
      <dsp:spPr>
        <a:xfrm>
          <a:off x="566" y="228418"/>
          <a:ext cx="2209738" cy="1325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Непонимание шуток</a:t>
          </a:r>
        </a:p>
      </dsp:txBody>
      <dsp:txXfrm>
        <a:off x="566" y="228418"/>
        <a:ext cx="2209738" cy="1325842"/>
      </dsp:txXfrm>
    </dsp:sp>
    <dsp:sp modelId="{8F770EB3-9C77-49F1-AC4B-80A66DF2B47B}">
      <dsp:nvSpPr>
        <dsp:cNvPr id="0" name=""/>
        <dsp:cNvSpPr/>
      </dsp:nvSpPr>
      <dsp:spPr>
        <a:xfrm>
          <a:off x="2431278" y="228418"/>
          <a:ext cx="2209738" cy="1325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Неумение договариваться</a:t>
          </a:r>
        </a:p>
      </dsp:txBody>
      <dsp:txXfrm>
        <a:off x="2431278" y="228418"/>
        <a:ext cx="2209738" cy="1325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307DD-30A2-402D-9B04-C81210FA1BCC}">
      <dsp:nvSpPr>
        <dsp:cNvPr id="0" name=""/>
        <dsp:cNvSpPr/>
      </dsp:nvSpPr>
      <dsp:spPr>
        <a:xfrm>
          <a:off x="556" y="20007"/>
          <a:ext cx="2169827" cy="130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Страх публично выступать</a:t>
          </a:r>
        </a:p>
      </dsp:txBody>
      <dsp:txXfrm>
        <a:off x="556" y="20007"/>
        <a:ext cx="2169827" cy="1301896"/>
      </dsp:txXfrm>
    </dsp:sp>
    <dsp:sp modelId="{9B6CD955-832E-4E58-8083-163B84DD0B2D}">
      <dsp:nvSpPr>
        <dsp:cNvPr id="0" name=""/>
        <dsp:cNvSpPr/>
      </dsp:nvSpPr>
      <dsp:spPr>
        <a:xfrm>
          <a:off x="2387366" y="20007"/>
          <a:ext cx="2169827" cy="1301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Неумение просить о помощи</a:t>
          </a:r>
        </a:p>
      </dsp:txBody>
      <dsp:txXfrm>
        <a:off x="2387366" y="20007"/>
        <a:ext cx="2169827" cy="1301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4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87651" y="2137728"/>
            <a:ext cx="10616697" cy="2840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br>
              <a:rPr lang="ru-RU" sz="4000" b="1" dirty="0"/>
            </a:br>
            <a:r>
              <a:rPr lang="ru-RU" sz="4000" b="1" dirty="0"/>
              <a:t>«</a:t>
            </a:r>
            <a:r>
              <a:rPr lang="ru-RU" sz="4000" dirty="0"/>
              <a:t>Формирование коммуникативных навыков </a:t>
            </a:r>
            <a:br>
              <a:rPr lang="ru-RU" sz="4000" dirty="0"/>
            </a:br>
            <a:r>
              <a:rPr lang="ru-RU" sz="4000" dirty="0"/>
              <a:t>и социально-эмоционального интеллекта </a:t>
            </a:r>
            <a:br>
              <a:rPr lang="ru-RU" sz="4000" dirty="0"/>
            </a:br>
            <a:r>
              <a:rPr lang="ru-RU" sz="4000" dirty="0"/>
              <a:t>младших школьников во внеурочной деятельности»</a:t>
            </a:r>
            <a:br>
              <a:rPr lang="ru-RU" dirty="0"/>
            </a:b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1F9C6-2C91-3684-81F3-A9A2807CC21A}"/>
              </a:ext>
            </a:extLst>
          </p:cNvPr>
          <p:cNvSpPr txBox="1"/>
          <p:nvPr/>
        </p:nvSpPr>
        <p:spPr>
          <a:xfrm>
            <a:off x="6611814" y="4978357"/>
            <a:ext cx="4644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Кравченко Ольга Сергеевна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МБОУ ЦО № 1, Богородский городской округ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C6532-B4E0-EE8D-11E0-23732EC8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938" y="393394"/>
            <a:ext cx="5375031" cy="105709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за год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603B457-9A68-74B2-44F1-BC6247DA5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346720"/>
              </p:ext>
            </p:extLst>
          </p:nvPr>
        </p:nvGraphicFramePr>
        <p:xfrm>
          <a:off x="351692" y="959297"/>
          <a:ext cx="10726616" cy="506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54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37326" y="2466904"/>
            <a:ext cx="7499838" cy="25592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/>
              <a:t>Дети в начальной школе не слышат друг друга, не могут договориться в паре, взрываются из-за пустяка. 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Наша задача – научить их быть человеком в команде!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946CF-85EC-9B54-5E27-EC4FBB4B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506" y="3287012"/>
            <a:ext cx="7220198" cy="132556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Программа «Эффективная начальная школа» даёт нам ресурс времени. Но коммуникацию и эмоциональный интеллект не натренируешь на стандартном уроке. Их можно только прожить. </a:t>
            </a:r>
            <a:br>
              <a:rPr lang="ru-RU" sz="4000" dirty="0"/>
            </a:br>
            <a:r>
              <a:rPr lang="ru-RU" sz="4000" dirty="0"/>
              <a:t>И здесь главный инструмент — внеурочная деятельность.</a:t>
            </a:r>
            <a:br>
              <a:rPr lang="ru-RU" dirty="0"/>
            </a:br>
            <a:endParaRPr lang="ru-RU" dirty="0"/>
          </a:p>
        </p:txBody>
      </p:sp>
      <p:pic>
        <p:nvPicPr>
          <p:cNvPr id="153" name="Рисунок 152" descr="Picture background">
            <a:extLst>
              <a:ext uri="{FF2B5EF4-FFF2-40B4-BE49-F238E27FC236}">
                <a16:creationId xmlns:a16="http://schemas.microsoft.com/office/drawing/2014/main" id="{90C017BF-D440-9A98-41E4-4B083533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9" y="1327067"/>
            <a:ext cx="4420590" cy="442059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9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F1D2F-B705-E7AC-2821-73DBCBDD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678" y="444049"/>
            <a:ext cx="5574323" cy="955858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же мешает детям успешно учиться? </a:t>
            </a:r>
          </a:p>
        </p:txBody>
      </p: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35270DC7-213C-A622-80D8-39579B923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9819" y="1196185"/>
            <a:ext cx="2064804" cy="154860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C48BE008-7F57-D92D-3421-EDA843FB1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993243"/>
              </p:ext>
            </p:extLst>
          </p:nvPr>
        </p:nvGraphicFramePr>
        <p:xfrm>
          <a:off x="7315200" y="2904311"/>
          <a:ext cx="4557751" cy="134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B9D5DF89-7546-B757-561E-DF80C48AE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589732"/>
              </p:ext>
            </p:extLst>
          </p:nvPr>
        </p:nvGraphicFramePr>
        <p:xfrm>
          <a:off x="7384619" y="4405745"/>
          <a:ext cx="4488332" cy="144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E606D8F0-4E65-74CF-E0E7-6B701C579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47536"/>
              </p:ext>
            </p:extLst>
          </p:nvPr>
        </p:nvGraphicFramePr>
        <p:xfrm>
          <a:off x="96766" y="3034147"/>
          <a:ext cx="4641583" cy="178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7236F924-230A-4F6C-A9E2-89D5657F3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499842"/>
              </p:ext>
            </p:extLst>
          </p:nvPr>
        </p:nvGraphicFramePr>
        <p:xfrm>
          <a:off x="180598" y="1766455"/>
          <a:ext cx="4557751" cy="134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8" name="Объект 3">
            <a:extLst>
              <a:ext uri="{FF2B5EF4-FFF2-40B4-BE49-F238E27FC236}">
                <a16:creationId xmlns:a16="http://schemas.microsoft.com/office/drawing/2014/main" id="{A153FAD6-A605-1756-4D1B-9F9B2788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713" y="4688630"/>
            <a:ext cx="1861186" cy="1395889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73179B-F673-B2C2-F65E-315450B532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18" y="2146158"/>
            <a:ext cx="1647931" cy="219724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666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3231AF-C1FE-9DAC-0446-9CC5E5CF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112"/>
            <a:ext cx="10515600" cy="50065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Эти проблемы напрямую снижают эффективность учебной деятельности. Вызывают затяжные конфликты на уроках, блокируют устную активность, разрушают парную и коллективную работу, ведут к пропускам учебного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7671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BBE98-C485-6D23-C48E-D46F94D4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534" y="696588"/>
            <a:ext cx="4612447" cy="1325563"/>
          </a:xfrm>
        </p:spPr>
        <p:txBody>
          <a:bodyPr/>
          <a:lstStyle/>
          <a:p>
            <a:r>
              <a:rPr lang="ru-RU" dirty="0"/>
              <a:t>Что мы делаем?</a:t>
            </a: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10E09C7B-B8D9-A0FD-FA43-04F046AC2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43" y="416743"/>
            <a:ext cx="3351557" cy="188525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38240AA-6CBD-0F13-4C53-C3FBE1C00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49" y="1232394"/>
            <a:ext cx="2747499" cy="206062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4EA97-660D-1D39-9692-DB9AFBEE6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75" y="2762857"/>
            <a:ext cx="4049445" cy="303708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DD6792-7DB2-005A-4F0B-0B46F4F9F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1" y="1897018"/>
            <a:ext cx="3026507" cy="4035343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1DB63C-1040-0F50-E866-C903793C4A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67" y="3564983"/>
            <a:ext cx="3351558" cy="2513669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294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87275-8C3D-6F06-16A1-FA629A4B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826" y="287886"/>
            <a:ext cx="639941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Совместные проекты: конфликт как ресурс</a:t>
            </a:r>
            <a:br>
              <a:rPr lang="ru-RU" dirty="0"/>
            </a:br>
            <a:endParaRPr lang="ru-RU" dirty="0"/>
          </a:p>
        </p:txBody>
      </p:sp>
      <p:pic>
        <p:nvPicPr>
          <p:cNvPr id="121" name="Объект 120">
            <a:extLst>
              <a:ext uri="{FF2B5EF4-FFF2-40B4-BE49-F238E27FC236}">
                <a16:creationId xmlns:a16="http://schemas.microsoft.com/office/drawing/2014/main" id="{085DFFBF-8A0D-4DB6-B4A7-E007C104A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8" y="1375170"/>
            <a:ext cx="2249708" cy="168728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FB584D8-AFB6-A371-DAAA-3ED65102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0" y="3658260"/>
            <a:ext cx="2277562" cy="170817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D68F3BE-5EEF-EEDB-9867-976B3A5F5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29" y="4022514"/>
            <a:ext cx="1311819" cy="1749092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795EA7B-CA9C-1248-94F8-E247A0FF3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01" y="1456712"/>
            <a:ext cx="2227056" cy="1670292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DF9E26-479F-111A-6C5C-0F5E9041D91E}"/>
              </a:ext>
            </a:extLst>
          </p:cNvPr>
          <p:cNvSpPr txBox="1"/>
          <p:nvPr/>
        </p:nvSpPr>
        <p:spPr>
          <a:xfrm>
            <a:off x="216430" y="3147578"/>
            <a:ext cx="403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Мероприятия совместно с родителями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890C4-A962-2868-2B13-CE88A10C63FD}"/>
              </a:ext>
            </a:extLst>
          </p:cNvPr>
          <p:cNvSpPr txBox="1"/>
          <p:nvPr/>
        </p:nvSpPr>
        <p:spPr>
          <a:xfrm>
            <a:off x="8786274" y="3311670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Мероприятия совместно</a:t>
            </a:r>
          </a:p>
          <a:p>
            <a:r>
              <a:rPr lang="ru-RU" dirty="0"/>
              <a:t> с районным Домом Культуры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DDC74-4F4D-A0D4-5BBD-BF478D6D32C4}"/>
              </a:ext>
            </a:extLst>
          </p:cNvPr>
          <p:cNvSpPr txBox="1"/>
          <p:nvPr/>
        </p:nvSpPr>
        <p:spPr>
          <a:xfrm>
            <a:off x="104651" y="5522691"/>
            <a:ext cx="396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Еженедельные тематические проекты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0B5D9-F0A0-B367-DEDA-CFF482E7ED0C}"/>
              </a:ext>
            </a:extLst>
          </p:cNvPr>
          <p:cNvSpPr txBox="1"/>
          <p:nvPr/>
        </p:nvSpPr>
        <p:spPr>
          <a:xfrm>
            <a:off x="5214008" y="5627181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 «Поделись открытием»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6F25F02-BDE1-D3E6-4FF7-A6BCC4A033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59" y="1375169"/>
            <a:ext cx="2249709" cy="1687282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18D26F-F763-39DC-A9C0-A023D9B3F0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00" y="1456713"/>
            <a:ext cx="2227055" cy="167029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9" name="Объект 118">
            <a:extLst>
              <a:ext uri="{FF2B5EF4-FFF2-40B4-BE49-F238E27FC236}">
                <a16:creationId xmlns:a16="http://schemas.microsoft.com/office/drawing/2014/main" id="{0E57A3B2-02A2-6489-7C96-BB47E1DDA4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783" y="3545848"/>
            <a:ext cx="1311818" cy="1976843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3" name="Объект 62">
            <a:extLst>
              <a:ext uri="{FF2B5EF4-FFF2-40B4-BE49-F238E27FC236}">
                <a16:creationId xmlns:a16="http://schemas.microsoft.com/office/drawing/2014/main" id="{225454F2-C9E7-74FA-B194-0B90DA85BD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853" y="3658261"/>
            <a:ext cx="2277561" cy="170817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765324CD-59A4-9E4A-8A16-CFE9DE9DC4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38" y="4493957"/>
            <a:ext cx="1746272" cy="1277649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376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D97A8-A638-6746-291E-D0A0DD4D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098" y="481899"/>
            <a:ext cx="673984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Командные игры: не на скорость, а на взаимопонимание</a:t>
            </a:r>
            <a:br>
              <a:rPr lang="ru-RU" dirty="0"/>
            </a:br>
            <a:endParaRPr lang="ru-RU" dirty="0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B3EB49D-F002-2B70-2051-A693AE8FF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83" y="1923696"/>
            <a:ext cx="2300661" cy="172549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349A47B-AD96-2ABB-7915-A3F77D11A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63" y="1277728"/>
            <a:ext cx="3161951" cy="2371463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7DDCA-11F6-BBFF-3A25-317351CBF5CB}"/>
              </a:ext>
            </a:extLst>
          </p:cNvPr>
          <p:cNvSpPr txBox="1"/>
          <p:nvPr/>
        </p:nvSpPr>
        <p:spPr>
          <a:xfrm>
            <a:off x="182504" y="3765425"/>
            <a:ext cx="41617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Игры направлены: </a:t>
            </a:r>
          </a:p>
          <a:p>
            <a:r>
              <a:rPr lang="ru-RU" sz="2400" dirty="0"/>
              <a:t>сплочение коллектива, </a:t>
            </a:r>
          </a:p>
          <a:p>
            <a:r>
              <a:rPr lang="ru-RU" sz="2400" dirty="0"/>
              <a:t>обучение коммуникациям,</a:t>
            </a:r>
          </a:p>
          <a:p>
            <a:r>
              <a:rPr lang="ru-RU" sz="2400" dirty="0"/>
              <a:t>умение слушать друг друга, </a:t>
            </a:r>
          </a:p>
          <a:p>
            <a:r>
              <a:rPr lang="ru-RU" sz="2400" dirty="0"/>
              <a:t>договариваться,</a:t>
            </a:r>
          </a:p>
          <a:p>
            <a:r>
              <a:rPr lang="ru-RU" sz="2400" dirty="0"/>
              <a:t>отстаивать свою точку зрения.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4B6C27-210E-68F6-E55F-7AD839AFB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70051" y="4937760"/>
            <a:ext cx="1462822" cy="1097117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158F41-986C-8865-7495-AD04A6CC1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95" y="2331342"/>
            <a:ext cx="2300661" cy="1725496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AD08E7-8FB2-8104-FF2B-F76441A7D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13" y="4047965"/>
            <a:ext cx="2017723" cy="1134969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2B936C-5E15-8992-A8A6-EA7C34D4FE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81" y="4924743"/>
            <a:ext cx="1500117" cy="1125088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660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4BA5B-75C2-85FB-A26A-E71DBAF1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615" y="500062"/>
            <a:ext cx="6726382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Театральная студия: прожить роль, чтобы понять себя и другого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7ED2C-D280-2E17-7C4F-1A7AC4EB2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848" y="2321099"/>
            <a:ext cx="955069" cy="1296584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9" name="Объект 88">
            <a:extLst>
              <a:ext uri="{FF2B5EF4-FFF2-40B4-BE49-F238E27FC236}">
                <a16:creationId xmlns:a16="http://schemas.microsoft.com/office/drawing/2014/main" id="{9DB8884B-19B6-FA6B-9ACC-7FA9B75E9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24" y="3673817"/>
            <a:ext cx="2322615" cy="130647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B6A3BD-B3A4-EE70-F72B-499DF04D7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828" y="1633728"/>
            <a:ext cx="718929" cy="96041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C844A0-831B-757C-1C30-161A47688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75" y="3792243"/>
            <a:ext cx="2322615" cy="174196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290F80-EA22-9DAF-DDE1-DCBB543B3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71" y="1174610"/>
            <a:ext cx="1886017" cy="1414513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D4ABDE-9E3B-A027-9F67-E9BB0D5C05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9" y="3673741"/>
            <a:ext cx="1467991" cy="1944774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BB27A0-07D2-24BF-411F-014BF9D9C9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7" y="1462089"/>
            <a:ext cx="2077074" cy="161824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D909B8-0BE3-A137-870D-D1961A80F813}"/>
              </a:ext>
            </a:extLst>
          </p:cNvPr>
          <p:cNvSpPr txBox="1"/>
          <p:nvPr/>
        </p:nvSpPr>
        <p:spPr>
          <a:xfrm>
            <a:off x="0" y="3180111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Создание совместного сценария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5266AA-9B0C-6BF1-A457-4D5673FE5401}"/>
              </a:ext>
            </a:extLst>
          </p:cNvPr>
          <p:cNvSpPr txBox="1"/>
          <p:nvPr/>
        </p:nvSpPr>
        <p:spPr>
          <a:xfrm>
            <a:off x="6963327" y="3340781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Подготовка декораций и костюмов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489B6-4C4B-89D6-D68B-764092EE95A2}"/>
              </a:ext>
            </a:extLst>
          </p:cNvPr>
          <p:cNvSpPr txBox="1"/>
          <p:nvPr/>
        </p:nvSpPr>
        <p:spPr>
          <a:xfrm>
            <a:off x="189221" y="569165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Работа над ролью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9B9832-F524-BAEF-01CE-F092DEA766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798" y="3792243"/>
            <a:ext cx="2820959" cy="161542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ABACFE-E667-3141-291F-02D8C2E76ECC}"/>
              </a:ext>
            </a:extLst>
          </p:cNvPr>
          <p:cNvSpPr txBox="1"/>
          <p:nvPr/>
        </p:nvSpPr>
        <p:spPr>
          <a:xfrm>
            <a:off x="5471100" y="5676731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Проведение спектакля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6A77D5-D74E-FF11-238E-0220C800F8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0037" y="1755752"/>
            <a:ext cx="2322616" cy="1306471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7F38FCF-D30E-5F2C-EB14-DB245D19A6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34" y="1264744"/>
            <a:ext cx="1951264" cy="146344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C2028F-78F7-60C0-EC0D-AFDA1C4473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94" y="2038906"/>
            <a:ext cx="1717892" cy="1288418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BA2E72-7037-AD56-5E10-3BC0569D5C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27" y="4461771"/>
            <a:ext cx="1910276" cy="1432707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F5535F-2167-4510-D6CF-75825CDF1F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40" y="4663224"/>
            <a:ext cx="1743456" cy="1307592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148944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254</Words>
  <Application>Microsoft Office PowerPoint</Application>
  <DocSecurity>0</DocSecurity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1_Тема Office</vt:lpstr>
      <vt:lpstr> «Формирование коммуникативных навыков  и социально-эмоционального интеллекта  младших школьников во внеурочной деятельности» </vt:lpstr>
      <vt:lpstr>Дети в начальной школе не слышат друг друга, не могут договориться в паре, взрываются из-за пустяка.   Наша задача – научить их быть человеком в команде! </vt:lpstr>
      <vt:lpstr>Программа «Эффективная начальная школа» даёт нам ресурс времени. Но коммуникацию и эмоциональный интеллект не натренируешь на стандартном уроке. Их можно только прожить.  И здесь главный инструмент — внеурочная деятельность. </vt:lpstr>
      <vt:lpstr>Что же мешает детям успешно учиться? </vt:lpstr>
      <vt:lpstr>Презентация PowerPoint</vt:lpstr>
      <vt:lpstr>Что мы делаем?</vt:lpstr>
      <vt:lpstr>Совместные проекты: конфликт как ресурс </vt:lpstr>
      <vt:lpstr>Командные игры: не на скорость, а на взаимопонимание </vt:lpstr>
      <vt:lpstr>Театральная студия: прожить роль, чтобы понять себя и другого </vt:lpstr>
      <vt:lpstr>Результаты за год </vt:lpstr>
    </vt:vector>
  </TitlesOfParts>
  <Manager/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subject/>
  <dc:creator>сканирование</dc:creator>
  <cp:keywords/>
  <dc:description/>
  <cp:lastModifiedBy>User</cp:lastModifiedBy>
  <cp:revision>46</cp:revision>
  <dcterms:created xsi:type="dcterms:W3CDTF">2024-05-27T10:13:25Z</dcterms:created>
  <dcterms:modified xsi:type="dcterms:W3CDTF">2026-06-04T13:04:16Z</dcterms:modified>
  <cp:category/>
  <dc:identifier/>
  <cp:contentStatus/>
  <dc:language/>
  <cp:version/>
</cp:coreProperties>
</file>