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5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03.06.2026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03.06.2026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03.06.2026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E96F0B-EFA5-42E9-A775-011AFA926B06}" type="datetimeFigureOut">
              <a:rPr lang="ru-RU"/>
              <a:t>03.06.2026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E96F0B-EFA5-42E9-A775-011AFA926B06}" type="datetimeFigureOut">
              <a:rPr lang="ru-RU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AB169C-1499-470F-A434-F98E1C5BD522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43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521" y="3709753"/>
            <a:ext cx="5332823" cy="7235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2198496" y="1188899"/>
            <a:ext cx="10858080" cy="32443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«МЕТОД РОЛЕЙ» 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при решении математических задач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36"/>
          <p:cNvSpPr txBox="1"/>
          <p:nvPr/>
        </p:nvSpPr>
        <p:spPr>
          <a:xfrm>
            <a:off x="1449922" y="467696"/>
            <a:ext cx="8650089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/>
            <a:r>
              <a:rPr lang="ru-RU" sz="1200" kern="1200" dirty="0" smtClean="0">
                <a:solidFill>
                  <a:srgbClr val="4F6A92"/>
                </a:solidFill>
                <a:latin typeface="Evolventa"/>
                <a:ea typeface="Evolventa"/>
                <a:cs typeface="Evolventa"/>
                <a:sym typeface="Evolventa"/>
              </a:rPr>
              <a:t>Муниципальное общеобразовательное учреждение</a:t>
            </a:r>
          </a:p>
          <a:p>
            <a:pPr algn="ctr" rtl="0"/>
            <a:r>
              <a:rPr lang="ru-RU" sz="1200" kern="1200" dirty="0">
                <a:solidFill>
                  <a:srgbClr val="4F6A92"/>
                </a:solidFill>
                <a:latin typeface="Evolventa"/>
                <a:ea typeface="Evolventa"/>
                <a:cs typeface="Evolventa"/>
                <a:sym typeface="Evolventa"/>
              </a:rPr>
              <a:t>с</a:t>
            </a:r>
            <a:r>
              <a:rPr lang="ru-RU" sz="1200" kern="1200" dirty="0" smtClean="0">
                <a:solidFill>
                  <a:srgbClr val="4F6A92"/>
                </a:solidFill>
                <a:latin typeface="Evolventa"/>
                <a:ea typeface="Evolventa"/>
                <a:cs typeface="Evolventa"/>
                <a:sym typeface="Evolventa"/>
              </a:rPr>
              <a:t>редняя общеобразовательная школа №28</a:t>
            </a:r>
          </a:p>
          <a:p>
            <a:pPr algn="ctr" rtl="0"/>
            <a:r>
              <a:rPr lang="ru-RU" sz="1200" kern="1200" dirty="0" smtClean="0">
                <a:solidFill>
                  <a:srgbClr val="4F6A92"/>
                </a:solidFill>
                <a:latin typeface="Evolventa"/>
                <a:ea typeface="Evolventa"/>
                <a:cs typeface="Evolventa"/>
                <a:sym typeface="Evolventa"/>
              </a:rPr>
              <a:t>Городского округа Люберцы Московской области</a:t>
            </a:r>
            <a:endParaRPr lang="en-US" sz="1200" kern="1200" dirty="0">
              <a:solidFill>
                <a:srgbClr val="4F6A92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05" y="3629503"/>
            <a:ext cx="4929395" cy="884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698" y="5250129"/>
            <a:ext cx="3358313" cy="7129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1679" y="4513511"/>
            <a:ext cx="1334418" cy="16384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30" y="1178168"/>
            <a:ext cx="2480506" cy="22379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848" y="2559120"/>
            <a:ext cx="2369741" cy="19902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20" y="3416114"/>
            <a:ext cx="2688603" cy="2306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139" y="367829"/>
            <a:ext cx="7288915" cy="5567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494" y="1224747"/>
            <a:ext cx="5834337" cy="13399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46" y="1345457"/>
            <a:ext cx="1742047" cy="17942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172" y="1224747"/>
            <a:ext cx="1891154" cy="2509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7869" y="1345457"/>
            <a:ext cx="716915" cy="716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133" y="3362759"/>
            <a:ext cx="6126722" cy="9422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1578" y="4659599"/>
            <a:ext cx="3664515" cy="13566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147" y="4681878"/>
            <a:ext cx="4429972" cy="5405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7560" y="2882463"/>
            <a:ext cx="3386877" cy="1539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6596" y="3270986"/>
            <a:ext cx="3248803" cy="110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4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531" y="238447"/>
            <a:ext cx="8031892" cy="8134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21" y="1573103"/>
            <a:ext cx="4481463" cy="18859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21" y="1736796"/>
            <a:ext cx="4282973" cy="13582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108" y="3622745"/>
            <a:ext cx="2334477" cy="23971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193" y="1534771"/>
            <a:ext cx="3900054" cy="20388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1707" y="1736796"/>
            <a:ext cx="4110985" cy="13539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6045" y="3410513"/>
            <a:ext cx="2037232" cy="259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32" y="186589"/>
            <a:ext cx="9538584" cy="6974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966" y="1388363"/>
            <a:ext cx="9834628" cy="13151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966" y="2510353"/>
            <a:ext cx="9606026" cy="1809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926" y="4633975"/>
            <a:ext cx="6743037" cy="11765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6629" y="4088424"/>
            <a:ext cx="1564158" cy="16056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3558" y="4730916"/>
            <a:ext cx="6585771" cy="8662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7773" y="4871425"/>
            <a:ext cx="1303821" cy="145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6" y="1393386"/>
            <a:ext cx="4295356" cy="42864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480" y="1197993"/>
            <a:ext cx="8115228" cy="10222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280" y="1739710"/>
            <a:ext cx="7791363" cy="1237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136" y="4268784"/>
            <a:ext cx="2033250" cy="1803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088" y="3227946"/>
            <a:ext cx="2057839" cy="1866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5594" y="3405959"/>
            <a:ext cx="1945198" cy="1725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976" y="4559148"/>
            <a:ext cx="1467007" cy="1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9" y="972746"/>
            <a:ext cx="4295356" cy="42864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136" y="4268784"/>
            <a:ext cx="2033250" cy="1803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088" y="3227946"/>
            <a:ext cx="2057839" cy="1866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594" y="3405959"/>
            <a:ext cx="1945198" cy="1725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2277" y="4112599"/>
            <a:ext cx="1467007" cy="14670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9714" y="982042"/>
            <a:ext cx="9104094" cy="34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677" y="479944"/>
            <a:ext cx="6718588" cy="48569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35" y="2521311"/>
            <a:ext cx="1626842" cy="1778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665" y="2989160"/>
            <a:ext cx="1663962" cy="619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962" y="845508"/>
            <a:ext cx="1606776" cy="16758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34" y="4309546"/>
            <a:ext cx="3134305" cy="6703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444" y="5119947"/>
            <a:ext cx="1486781" cy="15299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261" y="1549978"/>
            <a:ext cx="3860739" cy="8526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1261" y="1560798"/>
            <a:ext cx="3773750" cy="8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7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47" y="685798"/>
            <a:ext cx="10399685" cy="4835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187" y="2105974"/>
            <a:ext cx="4228006" cy="2958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731" y="327619"/>
            <a:ext cx="9510584" cy="9449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513" y="1856135"/>
            <a:ext cx="7073277" cy="15464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825" y="4387138"/>
            <a:ext cx="6084603" cy="1457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188" y="3402622"/>
            <a:ext cx="2374522" cy="2835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74" y="1363191"/>
            <a:ext cx="1621703" cy="166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7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039" y="1836535"/>
            <a:ext cx="6450831" cy="15924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64" y="3161965"/>
            <a:ext cx="3884864" cy="3124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239" y="1684786"/>
            <a:ext cx="1243692" cy="1237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30" y="1225224"/>
            <a:ext cx="1458539" cy="14969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786" y="205655"/>
            <a:ext cx="7659567" cy="1159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4439" y="3678736"/>
            <a:ext cx="7248976" cy="19483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5962" y="4004778"/>
            <a:ext cx="6711034" cy="12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9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039" y="1836535"/>
            <a:ext cx="6450831" cy="15924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64" y="3161965"/>
            <a:ext cx="3884864" cy="3124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239" y="1684786"/>
            <a:ext cx="1243692" cy="1237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30" y="1225224"/>
            <a:ext cx="1458539" cy="14969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786" y="205655"/>
            <a:ext cx="7659567" cy="1159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4439" y="3678736"/>
            <a:ext cx="7248976" cy="1948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5799" y="3824655"/>
            <a:ext cx="6486807" cy="17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39" y="367827"/>
            <a:ext cx="10924576" cy="859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396" y="1234064"/>
            <a:ext cx="6345323" cy="15702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87" y="2822233"/>
            <a:ext cx="1740102" cy="17872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156" y="1622303"/>
            <a:ext cx="2245467" cy="2761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6538" y="1331904"/>
            <a:ext cx="577951" cy="580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429" y="2953596"/>
            <a:ext cx="6415497" cy="14744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5993" y="4238230"/>
            <a:ext cx="4616035" cy="167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6965" y="4982291"/>
            <a:ext cx="3758548" cy="8410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243" y="4874328"/>
            <a:ext cx="5402117" cy="92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5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16" y="244735"/>
            <a:ext cx="11144384" cy="8768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927" y="1415521"/>
            <a:ext cx="6824819" cy="1568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00" y="1259916"/>
            <a:ext cx="2339923" cy="24100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14" y="3943685"/>
            <a:ext cx="6704586" cy="1279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5785" y="846999"/>
            <a:ext cx="3103684" cy="3728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3517" y="4097216"/>
            <a:ext cx="4445952" cy="19212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9002" y="4923692"/>
            <a:ext cx="4005797" cy="104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4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8" y="306281"/>
            <a:ext cx="11390568" cy="8961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43" y="1202480"/>
            <a:ext cx="2149542" cy="22038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020" y="1479724"/>
            <a:ext cx="6130227" cy="1408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199" y="2022173"/>
            <a:ext cx="2055998" cy="22162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199" y="1479724"/>
            <a:ext cx="646578" cy="6465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029" y="3406378"/>
            <a:ext cx="5596756" cy="1068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1963" y="5061478"/>
            <a:ext cx="5968460" cy="917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9764" y="3031633"/>
            <a:ext cx="4202859" cy="18162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5211" y="3811025"/>
            <a:ext cx="3675520" cy="93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</TotalTime>
  <Words>17</Words>
  <Application>Microsoft Office PowerPoint</Application>
  <DocSecurity>0</DocSecurity>
  <PresentationFormat>Широкоэкранный</PresentationFormat>
  <Paragraphs>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Evolventa</vt:lpstr>
      <vt:lpstr>1_Тема Office</vt:lpstr>
      <vt:lpstr>«МЕТОД РОЛЕЙ»  при решении математических задач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HP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«Повышение интереса к учебному процессу путем предоставления оригинального учебного материала»</dc:title>
  <dc:subject/>
  <dc:creator>сканирование</dc:creator>
  <cp:keywords/>
  <dc:description/>
  <cp:lastModifiedBy>Школа 28</cp:lastModifiedBy>
  <cp:revision>55</cp:revision>
  <dcterms:created xsi:type="dcterms:W3CDTF">2024-05-27T10:13:25Z</dcterms:created>
  <dcterms:modified xsi:type="dcterms:W3CDTF">2026-06-03T09:15:18Z</dcterms:modified>
  <cp:category/>
  <dc:identifier/>
  <cp:contentStatus/>
  <dc:language/>
  <cp:version/>
</cp:coreProperties>
</file>