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92" r:id="rId3"/>
    <p:sldId id="462" r:id="rId4"/>
    <p:sldId id="522" r:id="rId5"/>
    <p:sldId id="523" r:id="rId6"/>
    <p:sldId id="524" r:id="rId7"/>
    <p:sldId id="499" r:id="rId8"/>
    <p:sldId id="498" r:id="rId9"/>
    <p:sldId id="525" r:id="rId10"/>
    <p:sldId id="526" r:id="rId11"/>
    <p:sldId id="528" r:id="rId12"/>
    <p:sldId id="527" r:id="rId13"/>
    <p:sldId id="501" r:id="rId14"/>
    <p:sldId id="509" r:id="rId15"/>
    <p:sldId id="532" r:id="rId16"/>
    <p:sldId id="530" r:id="rId17"/>
    <p:sldId id="531" r:id="rId18"/>
    <p:sldId id="389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Особенности преподавания математики. Проект «Эффективная начальная школа». 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Янычева Галина Владимировна, методист КУРО, учитель начальных классов, автор методических пособий по математике.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(январь)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на число.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двузначного числа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однозначное.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E33CA9-F65C-E44E-9185-7BAF3273F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8" y="1219805"/>
            <a:ext cx="3396566" cy="44183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D8015-7905-D447-AA4D-0045910E1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21" y="1182937"/>
            <a:ext cx="3407298" cy="44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(январь)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между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компонентами деления.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деления.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C0B12-AD56-0743-A762-9DDE7EA84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2" y="1282390"/>
            <a:ext cx="3463974" cy="4482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FC2A29-AC70-5345-81ED-E638EA76B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73" y="1175962"/>
            <a:ext cx="3463974" cy="45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0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(январь)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двузначного числа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двузначное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подбора частного.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0F447-F881-3949-82A9-6711FC57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00" y="1198861"/>
            <a:ext cx="3402392" cy="44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6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 (январь)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Скорость, время, расстояние. Решение задач на движение.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Правило умножения числа на произведение (сочетательное свойство умножения)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Письменное умножение на числа, оканчивающиеся нулями.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3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3" y="373004"/>
            <a:ext cx="7337504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(январь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единицы её измерения.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между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скоростью,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временем и расстоянием.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49C8C0-7E63-C847-89F1-2354496E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77" y="860134"/>
            <a:ext cx="3713108" cy="49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7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6756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(январь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движение.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B25E0F-51D3-174B-BF88-6E92DA951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1" y="1254844"/>
            <a:ext cx="3449643" cy="45801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45D2A5-86F6-6440-B099-63BA266EA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49" y="1003610"/>
            <a:ext cx="3236947" cy="47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6756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(январь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Правило умножения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на произведение.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1EF119-1BEF-D345-A2BE-49D8560E1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02" y="276746"/>
            <a:ext cx="3948598" cy="57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67564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(январь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умножения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чисел,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оканчивающихся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нулями.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43B853-9480-3944-8099-C762F4F0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0" y="1084600"/>
            <a:ext cx="3357583" cy="48924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342234-CACD-B743-8709-D4319EEF5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93" y="897673"/>
            <a:ext cx="3506728" cy="50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8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CE3FC-21D9-4679-B237-B716C36396F3}"/>
              </a:ext>
            </a:extLst>
          </p:cNvPr>
          <p:cNvSpPr txBox="1"/>
          <p:nvPr/>
        </p:nvSpPr>
        <p:spPr>
          <a:xfrm>
            <a:off x="4987484" y="5079201"/>
            <a:ext cx="22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Ссылка на тест </a:t>
            </a:r>
          </a:p>
        </p:txBody>
      </p:sp>
      <p:pic>
        <p:nvPicPr>
          <p:cNvPr id="6" name="Рисунок 5" descr="Изображение выглядит как Графика, графический дизайн, Шрифт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AE1377-5D5F-1A8C-B0BB-61C998B9F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90" y="2523116"/>
            <a:ext cx="2925417" cy="29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(январь)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Числа от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100. Образование чисел, сравнение, упорядочивание.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Миллиметр, метр.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Новые величины - рубль, копейка. </a:t>
            </a: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(январь)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Нумерация.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от 11 до 100.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Счёт десятками.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сравнение, упорядочивание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чисел в пределах 100.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CC602D-7E18-4848-AA59-6AC5DF06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69" y="1178194"/>
            <a:ext cx="3195480" cy="42662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14AD8C-57E3-624F-A8BF-3C31FAC7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7" y="1238250"/>
            <a:ext cx="328182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(январь)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Нумерация.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от 11 до 100.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сравнение, упорядочивание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чисел в пределах 100.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4EADF5-0945-5348-9548-9C164F05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3" y="1305157"/>
            <a:ext cx="3181599" cy="42476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BBA3BD-BC13-604E-99FB-CE7247A2D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23" y="1099732"/>
            <a:ext cx="3335467" cy="44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4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(январь)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Миллиметр, метр.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61506-3DDA-A541-AF7A-F8FC8441D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2" y="1324244"/>
            <a:ext cx="3377272" cy="4508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E551DA-4FD7-0746-B358-C7EA8997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39" y="1071446"/>
            <a:ext cx="3411854" cy="45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0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(январь)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Рубль, копейка.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317852-79F7-1849-8AC9-588AAA357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1" y="1227099"/>
            <a:ext cx="3298534" cy="44038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947B81-0EDE-0B4F-B4BF-A6CDB91C5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84" y="1043113"/>
            <a:ext cx="3192037" cy="42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1260088" y="335845"/>
            <a:ext cx="10767225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(январь)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Умножение и деление «круглых» чисел. </a:t>
            </a:r>
          </a:p>
          <a:p>
            <a:pPr marL="514350" indent="-514350">
              <a:buAutoNum type="arabicPeriod"/>
            </a:pP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умножения суммы на число (распределительное свойство). Умножение двузначного числа на однозначное. </a:t>
            </a:r>
          </a:p>
          <a:p>
            <a:pPr marL="514350" indent="-514350">
              <a:buAutoNum type="arabicPeriod"/>
            </a:pP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деления суммы на число (распределительное свойство). Деление двузначного числа на однозначное. </a:t>
            </a:r>
          </a:p>
          <a:p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Взаимосвязь между компонентами деления. Проверка деления.</a:t>
            </a:r>
          </a:p>
          <a:p>
            <a:pPr marL="514350" indent="-514350">
              <a:buAutoNum type="arabicPeriod"/>
            </a:pP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Деление двузначного числа на двузначное. </a:t>
            </a: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8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935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(январь)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Умножение и деление «круглых» чисел.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491238-94DD-254E-861A-72378E182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6" y="1315844"/>
            <a:ext cx="3334328" cy="44158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54A9F0-996C-514C-B957-4C0351A4B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36" y="1039611"/>
            <a:ext cx="3334327" cy="43990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594682-D688-F34C-8AB0-B73ED800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17" y="1419318"/>
            <a:ext cx="3062127" cy="40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(январь)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умножения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на число.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Умножение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двузначного числа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однозначное.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D60AD6-2776-0F47-89B1-B6C52468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5" y="1287965"/>
            <a:ext cx="3522694" cy="45943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EE561B-A2A3-B84C-B1EB-68A8BEB23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74" y="1064380"/>
            <a:ext cx="3343336" cy="43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921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10022</TotalTime>
  <Words>388</Words>
  <Application>Microsoft Office PowerPoint</Application>
  <PresentationFormat>Широкоэкранный</PresentationFormat>
  <Paragraphs>249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Al Tarikh</vt:lpstr>
      <vt:lpstr>Arial</vt:lpstr>
      <vt:lpstr>Calibri</vt:lpstr>
      <vt:lpstr>Calibri Light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Наталья Яковлева</cp:lastModifiedBy>
  <cp:revision>152</cp:revision>
  <cp:lastPrinted>2022-01-13T14:31:19Z</cp:lastPrinted>
  <dcterms:created xsi:type="dcterms:W3CDTF">2022-01-13T13:40:39Z</dcterms:created>
  <dcterms:modified xsi:type="dcterms:W3CDTF">2025-12-16T07:53:28Z</dcterms:modified>
</cp:coreProperties>
</file>