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256" r:id="rId3"/>
    <p:sldId id="2923" r:id="rId4"/>
    <p:sldId id="2924" r:id="rId5"/>
    <p:sldId id="2925" r:id="rId6"/>
    <p:sldId id="2926" r:id="rId7"/>
    <p:sldId id="2927" r:id="rId8"/>
    <p:sldId id="2939" r:id="rId9"/>
    <p:sldId id="2941" r:id="rId10"/>
    <p:sldId id="2940" r:id="rId11"/>
    <p:sldId id="2943" r:id="rId12"/>
    <p:sldId id="2945" r:id="rId13"/>
    <p:sldId id="2951" r:id="rId14"/>
    <p:sldId id="2942" r:id="rId15"/>
    <p:sldId id="2947" r:id="rId16"/>
    <p:sldId id="2948" r:id="rId17"/>
    <p:sldId id="2949" r:id="rId18"/>
    <p:sldId id="2946" r:id="rId19"/>
    <p:sldId id="2950" r:id="rId20"/>
    <p:sldId id="282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8754" autoAdjust="0"/>
  </p:normalViewPr>
  <p:slideViewPr>
    <p:cSldViewPr snapToGrid="0">
      <p:cViewPr>
        <p:scale>
          <a:sx n="78" d="100"/>
          <a:sy n="78" d="100"/>
        </p:scale>
        <p:origin x="65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19F-97AD-4159-B2FF-2D934A513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gavrilova_mm@school-president.ru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6ACA0-8A8F-D402-2D7A-F4910BED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73" y="1159556"/>
            <a:ext cx="10515600" cy="39258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«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Прочесть книгу и понять ее, как нужно,- значит стать на уровень писателя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»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П.А. Павленко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99D76-8840-1FFC-C3BE-3DAFF505E186}"/>
              </a:ext>
            </a:extLst>
          </p:cNvPr>
          <p:cNvSpPr txBox="1"/>
          <p:nvPr/>
        </p:nvSpPr>
        <p:spPr>
          <a:xfrm>
            <a:off x="6559296" y="364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1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 класс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РАЗДЕЛ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ПРОВЕРИМ СЕБЯ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4"/>
          <a:stretch/>
        </p:blipFill>
        <p:spPr>
          <a:xfrm>
            <a:off x="3386758" y="1776857"/>
            <a:ext cx="5540403" cy="4063111"/>
          </a:xfr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8932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 класс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Л.Н.ТОЛСТОЙ «ПРЫЖОК»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3" t="11614" r="7171" b="11054"/>
          <a:stretch/>
        </p:blipFill>
        <p:spPr>
          <a:xfrm rot="5400000">
            <a:off x="3913632" y="2218944"/>
            <a:ext cx="3925824" cy="3364993"/>
          </a:xfr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9597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 класс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«Петух и собака»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" b="1889"/>
          <a:stretch/>
        </p:blipFill>
        <p:spPr>
          <a:xfrm>
            <a:off x="4366010" y="1926336"/>
            <a:ext cx="3045451" cy="4011168"/>
          </a:xfr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189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+mn-lt"/>
              </a:rPr>
              <a:t>ВИДЫ ПЕРЕСКАЗОВ: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6705" y="1694688"/>
            <a:ext cx="9826752" cy="3791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 </a:t>
            </a:r>
          </a:p>
          <a:p>
            <a:pPr marL="514350" indent="-514350" algn="ctr">
              <a:buAutoNum type="arabicParenR"/>
            </a:pPr>
            <a:r>
              <a:rPr lang="ru-RU" sz="3200" b="1" dirty="0"/>
              <a:t>Краткий</a:t>
            </a:r>
          </a:p>
          <a:p>
            <a:pPr marL="514350" indent="-514350" algn="ctr">
              <a:buAutoNum type="arabicParenR"/>
            </a:pPr>
            <a:r>
              <a:rPr lang="ru-RU" sz="3200" b="1" dirty="0"/>
              <a:t>Подробный</a:t>
            </a:r>
          </a:p>
          <a:p>
            <a:pPr marL="514350" indent="-514350" algn="ctr">
              <a:buAutoNum type="arabicParenR"/>
            </a:pPr>
            <a:r>
              <a:rPr lang="ru-RU" sz="3200" b="1" dirty="0"/>
              <a:t>Выборочный</a:t>
            </a:r>
          </a:p>
          <a:p>
            <a:pPr marL="514350" indent="-514350" algn="ctr">
              <a:buAutoNum type="arabicParenR"/>
            </a:pPr>
            <a:r>
              <a:rPr lang="ru-RU" sz="3200" b="1" dirty="0"/>
              <a:t>От первого (третьего) лица</a:t>
            </a:r>
          </a:p>
          <a:p>
            <a:pPr marL="514350" indent="-514350" algn="ctr">
              <a:buAutoNum type="arabicParenR"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3051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24" y="621793"/>
            <a:ext cx="9144000" cy="1267967"/>
          </a:xfrm>
        </p:spPr>
        <p:txBody>
          <a:bodyPr/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Л.Н.Толстой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«Лев и мышь»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65376"/>
            <a:ext cx="9144000" cy="430377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	Лев спал. Мышь пробежала ему по телу. Он проснулся и поймал её. Мышь стала просить, чтобы он пустил её; она сказала: – Если ты меня пустишь, и я тебе добро сделаю. Лев засмеялся, что мышь обещает ему добро сделать, и пустил её. Потом охотники поймали льва и привязали верёвкой к дереву. Мышь услыхала львиный рёв, прибежала, перегрызла верёвку и сказала: – Помнишь, ты смеялся, не думал, чтобы я могла тебе добро сделать, а теперь видишь, - бывает и от мыши добро.</a:t>
            </a:r>
          </a:p>
        </p:txBody>
      </p:sp>
    </p:spTree>
    <p:extLst>
      <p:ext uri="{BB962C8B-B14F-4D97-AF65-F5344CB8AC3E}">
        <p14:creationId xmlns:p14="http://schemas.microsoft.com/office/powerpoint/2010/main" val="183521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658" y="1633728"/>
            <a:ext cx="10515600" cy="3072383"/>
          </a:xfrm>
        </p:spPr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Отчего проснулся лев?</a:t>
            </a:r>
          </a:p>
          <a:p>
            <a:pPr marL="457200" indent="-457200" algn="ctr">
              <a:buAutoNum type="arabicPeriod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Что хотел сделать лев?</a:t>
            </a:r>
          </a:p>
          <a:p>
            <a:pPr marL="457200" indent="-457200" algn="ctr">
              <a:buAutoNum type="arabicPeriod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Что произошло дальше?</a:t>
            </a:r>
          </a:p>
          <a:p>
            <a:pPr marL="457200" indent="-457200" algn="ctr">
              <a:buAutoNum type="arabicPeriod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Как мышка отплатила льву?</a:t>
            </a:r>
          </a:p>
          <a:p>
            <a:pPr marL="457200" indent="-457200" algn="ctr">
              <a:buAutoNum type="arabicPeriod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Почему она это сделала?</a:t>
            </a:r>
          </a:p>
        </p:txBody>
      </p:sp>
    </p:spTree>
    <p:extLst>
      <p:ext uri="{BB962C8B-B14F-4D97-AF65-F5344CB8AC3E}">
        <p14:creationId xmlns:p14="http://schemas.microsoft.com/office/powerpoint/2010/main" val="423302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1357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Тема и основная мысль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31008"/>
            <a:ext cx="9144000" cy="252679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 чем эта басня?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Что автор хотел сказать?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Для чего он ее написал?</a:t>
            </a:r>
          </a:p>
        </p:txBody>
      </p:sp>
    </p:spTree>
    <p:extLst>
      <p:ext uri="{BB962C8B-B14F-4D97-AF65-F5344CB8AC3E}">
        <p14:creationId xmlns:p14="http://schemas.microsoft.com/office/powerpoint/2010/main" val="1289788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КАРТИННЫЙ ПЛАН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3" t="4335" r="6274" b="39499"/>
          <a:stretch/>
        </p:blipFill>
        <p:spPr>
          <a:xfrm>
            <a:off x="97536" y="1712976"/>
            <a:ext cx="2926080" cy="22067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3" t="2506" r="1706" b="43149"/>
          <a:stretch/>
        </p:blipFill>
        <p:spPr>
          <a:xfrm>
            <a:off x="3035808" y="2450593"/>
            <a:ext cx="2926080" cy="2109216"/>
          </a:xfrm>
        </p:spPr>
      </p:pic>
      <p:pic>
        <p:nvPicPr>
          <p:cNvPr id="2050" name="Picture 2" descr="C:\Users\usersp\Desktop\pict\slide-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8" t="3037" r="2148" b="43503"/>
          <a:stretch/>
        </p:blipFill>
        <p:spPr bwMode="auto">
          <a:xfrm>
            <a:off x="5961888" y="2913888"/>
            <a:ext cx="3085147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sp\Desktop\pict\slide-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47" r="3132" b="51073"/>
          <a:stretch/>
        </p:blipFill>
        <p:spPr bwMode="auto">
          <a:xfrm>
            <a:off x="9047035" y="3596641"/>
            <a:ext cx="2925509" cy="21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99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92096" y="1463040"/>
            <a:ext cx="7632192" cy="3974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Лев, мышь, стала просить, отпустил, охотники, привязали веревка, перегрызла, понял добро</a:t>
            </a:r>
          </a:p>
        </p:txBody>
      </p:sp>
    </p:spTree>
    <p:extLst>
      <p:ext uri="{BB962C8B-B14F-4D97-AF65-F5344CB8AC3E}">
        <p14:creationId xmlns:p14="http://schemas.microsoft.com/office/powerpoint/2010/main" val="3727034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114330"/>
            <a:ext cx="8083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Гаврилова Марина Михайловна</a:t>
            </a:r>
            <a:r>
              <a:rPr lang="ru-RU" sz="3200" dirty="0"/>
              <a:t>, член</a:t>
            </a:r>
            <a:r>
              <a:rPr lang="en-US" sz="3200" dirty="0"/>
              <a:t> </a:t>
            </a:r>
            <a:r>
              <a:rPr lang="ru-RU" sz="3200" dirty="0"/>
              <a:t>регионального методического совета </a:t>
            </a:r>
          </a:p>
          <a:p>
            <a:r>
              <a:rPr lang="ru-RU" sz="3200" dirty="0"/>
              <a:t>Учитель начальных классов АНО «Школа «Президент»</a:t>
            </a:r>
          </a:p>
          <a:p>
            <a:r>
              <a:rPr lang="ru-RU" sz="3200" i="1" dirty="0"/>
              <a:t>8 965 322 75 24, </a:t>
            </a:r>
            <a:endParaRPr lang="en-US" sz="3200" i="1" dirty="0"/>
          </a:p>
          <a:p>
            <a:r>
              <a:rPr lang="en-US" sz="3200" i="1" dirty="0">
                <a:hlinkClick r:id="rId2"/>
              </a:rPr>
              <a:t>gavrilova_mm@school-president.ru</a:t>
            </a:r>
            <a:endParaRPr lang="ru-RU" sz="3200" i="1" dirty="0"/>
          </a:p>
          <a:p>
            <a:endParaRPr lang="ru-RU" i="1" dirty="0"/>
          </a:p>
        </p:txBody>
      </p:sp>
      <p:pic>
        <p:nvPicPr>
          <p:cNvPr id="5" name="Рисунок 4" descr="Изображение выглядит как шаблон, Графика, Шрифт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DEDC736-2548-8BC0-A175-5F4509623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90" y="2114330"/>
            <a:ext cx="2580968" cy="2580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581A3C-4A60-BD4D-8585-9672EB4A4132}"/>
              </a:ext>
            </a:extLst>
          </p:cNvPr>
          <p:cNvSpPr txBox="1"/>
          <p:nvPr/>
        </p:nvSpPr>
        <p:spPr>
          <a:xfrm>
            <a:off x="8632722" y="4666697"/>
            <a:ext cx="2408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Ссылка на тест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1941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88938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ПЕРЕСКАЗ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0160" y="2926080"/>
            <a:ext cx="9473184" cy="2426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ИЗЛОЖЕНИЕ СОДЕРЖАНИЯ ПРОЧИТАННОГО ИЛИ УСЛЫШАННОГО СВОИМИ СЛОВАМИ (НЕ ДОСЛОВНОЕ ВОСПРОИЗВЕДЕНИЕ ТЕКСТА ), С ЦЕЛЬЮ ПЕРЕДАТЬ ОСНОВНОЙ СМЫСЛ. </a:t>
            </a:r>
          </a:p>
          <a:p>
            <a:pPr algn="ctr"/>
            <a:r>
              <a:rPr lang="ru-RU" sz="2800" b="1" dirty="0"/>
              <a:t>«Толковый словарь Ожегова»</a:t>
            </a:r>
          </a:p>
        </p:txBody>
      </p:sp>
    </p:spTree>
    <p:extLst>
      <p:ext uri="{BB962C8B-B14F-4D97-AF65-F5344CB8AC3E}">
        <p14:creationId xmlns:p14="http://schemas.microsoft.com/office/powerpoint/2010/main" val="54950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55" y="9625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КАК ПОДГОТОВИТЬ ПЕРЕСКАЗ:</a:t>
            </a:r>
            <a:endParaRPr lang="ru-RU" b="1" dirty="0">
              <a:latin typeface="Arial Black" panose="020B0A040201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834833" y="350589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058912" y="2608769"/>
            <a:ext cx="658368" cy="7562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058912" y="2434336"/>
            <a:ext cx="975360" cy="8942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1487424" y="2434336"/>
            <a:ext cx="9485376" cy="3113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b="1" dirty="0"/>
              <a:t>Внимательно и вдумчиво прочитать текст, может несколько раз. Воспользоваться при необходимости толковым словарем.</a:t>
            </a:r>
          </a:p>
          <a:p>
            <a:pPr marL="342900" indent="-342900" algn="ctr">
              <a:buAutoNum type="arabicPeriod"/>
            </a:pPr>
            <a:r>
              <a:rPr lang="ru-RU" b="1" dirty="0"/>
              <a:t>Ответить на вопросы к тексту.</a:t>
            </a:r>
          </a:p>
          <a:p>
            <a:pPr marL="342900" indent="-342900" algn="ctr">
              <a:buAutoNum type="arabicPeriod"/>
            </a:pPr>
            <a:r>
              <a:rPr lang="ru-RU" b="1" dirty="0"/>
              <a:t>Понять  тему текста</a:t>
            </a:r>
            <a:r>
              <a:rPr lang="en-US" b="1" dirty="0"/>
              <a:t> </a:t>
            </a:r>
            <a:r>
              <a:rPr lang="ru-RU" b="1" dirty="0"/>
              <a:t>и главную мысль текста . </a:t>
            </a:r>
            <a:endParaRPr lang="en-US" b="1" dirty="0"/>
          </a:p>
          <a:p>
            <a:pPr marL="342900" indent="-342900" algn="ctr">
              <a:buAutoNum type="arabicPeriod"/>
            </a:pPr>
            <a:r>
              <a:rPr lang="ru-RU" b="1" dirty="0"/>
              <a:t>Составить план(разбить на  смысловые  части и озаглавить их) </a:t>
            </a:r>
          </a:p>
          <a:p>
            <a:pPr marL="342900" indent="-342900" algn="ctr">
              <a:buAutoNum type="arabicPeriod"/>
            </a:pPr>
            <a:r>
              <a:rPr lang="ru-RU" b="1" dirty="0"/>
              <a:t>Выделить ключевые моменты (найти опорные слова, имена героев, важные детали, которые помогут восстановить сюжет)</a:t>
            </a:r>
          </a:p>
          <a:p>
            <a:pPr marL="342900" indent="-342900" algn="ctr">
              <a:buAutoNum type="arabicPeriod"/>
            </a:pPr>
            <a:r>
              <a:rPr lang="ru-RU" b="1" dirty="0"/>
              <a:t>Продумать структуру.</a:t>
            </a:r>
          </a:p>
        </p:txBody>
      </p:sp>
    </p:spTree>
    <p:extLst>
      <p:ext uri="{BB962C8B-B14F-4D97-AF65-F5344CB8AC3E}">
        <p14:creationId xmlns:p14="http://schemas.microsoft.com/office/powerpoint/2010/main" val="353917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Arial Black" panose="020B0A04020102020204" pitchFamily="34" charset="0"/>
              </a:rPr>
              <a:t>ТЕМА ТЕКСТА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0432" y="2389632"/>
            <a:ext cx="9826752" cy="2987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 </a:t>
            </a:r>
          </a:p>
          <a:p>
            <a:pPr algn="ctr"/>
            <a:r>
              <a:rPr lang="ru-RU" sz="3600" b="1" dirty="0"/>
              <a:t>Это то, о ком или о чем говорится в произведении, его основное содержание, определить можно , задав вопрос: «О чем </a:t>
            </a:r>
          </a:p>
          <a:p>
            <a:pPr algn="ctr"/>
            <a:r>
              <a:rPr lang="ru-RU" sz="3600" b="1" dirty="0"/>
              <a:t>(о ком) этот текст?»</a:t>
            </a:r>
          </a:p>
          <a:p>
            <a:pPr algn="ctr"/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7579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+mn-lt"/>
              </a:rPr>
              <a:t>ОСНОВНАЯ МЫСЛЬ ТЕКСТА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6705" y="1694688"/>
            <a:ext cx="9826752" cy="3791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 </a:t>
            </a:r>
          </a:p>
          <a:p>
            <a:pPr algn="ctr"/>
            <a:r>
              <a:rPr lang="ru-RU" sz="3200" b="1" dirty="0"/>
              <a:t>Это то главное, что автор хотел донести до читателя, для чего он написал этот текст? </a:t>
            </a:r>
          </a:p>
          <a:p>
            <a:pPr algn="ctr"/>
            <a:r>
              <a:rPr lang="ru-RU" sz="3200" b="1" dirty="0"/>
              <a:t>Что автор говорит о теме?</a:t>
            </a:r>
          </a:p>
        </p:txBody>
      </p:sp>
    </p:spTree>
    <p:extLst>
      <p:ext uri="{BB962C8B-B14F-4D97-AF65-F5344CB8AC3E}">
        <p14:creationId xmlns:p14="http://schemas.microsoft.com/office/powerpoint/2010/main" val="387064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+mn-lt"/>
              </a:rPr>
              <a:t>ПЛАН ТЕКСТА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6705" y="1694688"/>
            <a:ext cx="9826752" cy="3791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 </a:t>
            </a:r>
          </a:p>
          <a:p>
            <a:pPr algn="ctr"/>
            <a:r>
              <a:rPr lang="ru-RU" sz="3200" b="1" dirty="0"/>
              <a:t>Краткая структура текста, которая помогает последовательно передать его содержание, выделяя главные мысли в каждой смысловой части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89742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+mn-lt"/>
              </a:rPr>
              <a:t>ЭТАПЫ СОСТАВЛЕНИЯ ПЛАНА: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6705" y="1694688"/>
            <a:ext cx="9826752" cy="3791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 </a:t>
            </a:r>
          </a:p>
          <a:p>
            <a:pPr marL="514350" indent="-514350" algn="ctr">
              <a:buAutoNum type="arabicPeriod"/>
            </a:pPr>
            <a:r>
              <a:rPr lang="ru-RU" sz="3200" b="1" dirty="0"/>
              <a:t>Чтение текста</a:t>
            </a:r>
          </a:p>
          <a:p>
            <a:pPr marL="514350" indent="-514350" algn="ctr">
              <a:buAutoNum type="arabicPeriod"/>
            </a:pPr>
            <a:r>
              <a:rPr lang="ru-RU" sz="3200" b="1" dirty="0"/>
              <a:t>Определение темы и основной мысли </a:t>
            </a:r>
          </a:p>
          <a:p>
            <a:pPr marL="514350" indent="-514350" algn="ctr">
              <a:buAutoNum type="arabicPeriod"/>
            </a:pPr>
            <a:r>
              <a:rPr lang="ru-RU" sz="3200" b="1" dirty="0"/>
              <a:t>Деление  на логические части </a:t>
            </a:r>
          </a:p>
          <a:p>
            <a:pPr marL="514350" indent="-514350" algn="ctr">
              <a:buAutoNum type="arabicPeriod"/>
            </a:pPr>
            <a:r>
              <a:rPr lang="ru-RU" sz="3200" b="1" dirty="0" err="1"/>
              <a:t>Озаглавливание</a:t>
            </a:r>
            <a:r>
              <a:rPr lang="ru-RU" sz="3200" b="1" dirty="0"/>
              <a:t> каждой части</a:t>
            </a:r>
          </a:p>
          <a:p>
            <a:pPr marL="514350" indent="-514350" algn="ctr">
              <a:buAutoNum type="arabicPeriod"/>
            </a:pPr>
            <a:r>
              <a:rPr lang="ru-RU" sz="3200" b="1" dirty="0"/>
              <a:t>Проверка плана</a:t>
            </a:r>
          </a:p>
          <a:p>
            <a:pPr marL="514350" indent="-514350" algn="ctr">
              <a:buAutoNum type="arabicPeriod"/>
            </a:pPr>
            <a:r>
              <a:rPr lang="ru-RU" sz="3200" b="1" dirty="0"/>
              <a:t>Запись плана</a:t>
            </a:r>
          </a:p>
        </p:txBody>
      </p:sp>
    </p:spTree>
    <p:extLst>
      <p:ext uri="{BB962C8B-B14F-4D97-AF65-F5344CB8AC3E}">
        <p14:creationId xmlns:p14="http://schemas.microsoft.com/office/powerpoint/2010/main" val="183953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4 класс, Одоевский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«Городок в табакерке»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84" r="1950" b="1551"/>
          <a:stretch/>
        </p:blipFill>
        <p:spPr>
          <a:xfrm>
            <a:off x="2253362" y="1962912"/>
            <a:ext cx="8154366" cy="3499105"/>
          </a:xfr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526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+mn-lt"/>
              </a:rPr>
              <a:t>ВИДЫ ПЛАНОВ: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6705" y="1694688"/>
            <a:ext cx="9826752" cy="3791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 </a:t>
            </a:r>
          </a:p>
          <a:p>
            <a:pPr marL="514350" indent="-514350" algn="ctr">
              <a:buAutoNum type="arabicParenR"/>
            </a:pPr>
            <a:r>
              <a:rPr lang="ru-RU" sz="3200" b="1" dirty="0"/>
              <a:t>Простой</a:t>
            </a:r>
          </a:p>
          <a:p>
            <a:pPr marL="514350" indent="-514350" algn="ctr">
              <a:buAutoNum type="arabicParenR"/>
            </a:pPr>
            <a:r>
              <a:rPr lang="ru-RU" sz="3200" b="1" dirty="0"/>
              <a:t>Вопросный</a:t>
            </a:r>
          </a:p>
          <a:p>
            <a:pPr marL="514350" indent="-514350" algn="ctr">
              <a:buAutoNum type="arabicParenR"/>
            </a:pPr>
            <a:r>
              <a:rPr lang="ru-RU" sz="3200" b="1" dirty="0"/>
              <a:t>Картинный</a:t>
            </a:r>
          </a:p>
          <a:p>
            <a:pPr marL="514350" indent="-514350" algn="ctr">
              <a:buAutoNum type="arabicParenR"/>
            </a:pPr>
            <a:r>
              <a:rPr lang="ru-RU" sz="3200" b="1" dirty="0"/>
              <a:t>Цитатный</a:t>
            </a:r>
          </a:p>
          <a:p>
            <a:pPr marL="514350" indent="-514350" algn="ctr">
              <a:buFontTx/>
              <a:buAutoNum type="arabicParenR"/>
            </a:pPr>
            <a:r>
              <a:rPr lang="ru-RU" sz="3200" b="1" dirty="0"/>
              <a:t>«Умная карта»</a:t>
            </a:r>
          </a:p>
          <a:p>
            <a:pPr marL="514350" indent="-514350" algn="ctr">
              <a:buAutoNum type="arabicParenR"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39534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19516</TotalTime>
  <Words>500</Words>
  <Application>Microsoft Office PowerPoint</Application>
  <PresentationFormat>Широкоэкранный</PresentationFormat>
  <Paragraphs>66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Тема1</vt:lpstr>
      <vt:lpstr>1_Тема Office</vt:lpstr>
      <vt:lpstr>«Прочесть книгу и понять ее, как нужно,- значит стать на уровень писателя»  П.А. Павленко</vt:lpstr>
      <vt:lpstr>ПЕРЕСКАЗ</vt:lpstr>
      <vt:lpstr>КАК ПОДГОТОВИТЬ ПЕРЕСКАЗ:</vt:lpstr>
      <vt:lpstr> ТЕМА ТЕКСТА</vt:lpstr>
      <vt:lpstr> ОСНОВНАЯ МЫСЛЬ ТЕКСТА</vt:lpstr>
      <vt:lpstr> ПЛАН ТЕКСТА</vt:lpstr>
      <vt:lpstr> ЭТАПЫ СОСТАВЛЕНИЯ ПЛАНА:</vt:lpstr>
      <vt:lpstr> 4 класс, Одоевский  «Городок в табакерке»</vt:lpstr>
      <vt:lpstr> ВИДЫ ПЛАНОВ:</vt:lpstr>
      <vt:lpstr>3 класс  РАЗДЕЛ ПРОВЕРИМ СЕБЯ</vt:lpstr>
      <vt:lpstr>3 класс  Л.Н.ТОЛСТОЙ «ПРЫЖОК»</vt:lpstr>
      <vt:lpstr>1 класс  «Петух и собака»</vt:lpstr>
      <vt:lpstr> ВИДЫ ПЕРЕСКАЗОВ:</vt:lpstr>
      <vt:lpstr>Л.Н.Толстой «Лев и мышь»</vt:lpstr>
      <vt:lpstr>Презентация PowerPoint</vt:lpstr>
      <vt:lpstr>Тема и основная мысль</vt:lpstr>
      <vt:lpstr>КАРТИННЫЙ ПЛАН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Наталья Яковлева</cp:lastModifiedBy>
  <cp:revision>183</cp:revision>
  <dcterms:created xsi:type="dcterms:W3CDTF">2024-01-14T08:39:34Z</dcterms:created>
  <dcterms:modified xsi:type="dcterms:W3CDTF">2025-12-12T12:23:18Z</dcterms:modified>
</cp:coreProperties>
</file>