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7"/>
  </p:notesMasterIdLst>
  <p:sldIdLst>
    <p:sldId id="351" r:id="rId2"/>
    <p:sldId id="352" r:id="rId3"/>
    <p:sldId id="353" r:id="rId4"/>
    <p:sldId id="354" r:id="rId5"/>
    <p:sldId id="355" r:id="rId6"/>
  </p:sldIdLst>
  <p:sldSz cx="12192000" cy="6858000"/>
  <p:notesSz cx="6858000" cy="9144000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1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7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7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60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04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868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51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56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79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61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11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00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710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74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77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B02B18-B8F8-4719-A416-A8D46A83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0952" y="365125"/>
            <a:ext cx="611702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+mn-lt"/>
              </a:rPr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C31268-553A-414F-B67F-33EBE138B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Что является содержательной основой изучения историко-культурного наследия в ЭНШ?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Красная книга России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Международная Красная книга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Всемирного культурного наследия в России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Всемирного культурного наследия.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193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B02B18-B8F8-4719-A416-A8D46A83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0952" y="365125"/>
            <a:ext cx="611702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+mn-lt"/>
              </a:rPr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C31268-553A-414F-B67F-33EBE138B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2. Какая достопримечательность является символом России?</a:t>
            </a:r>
          </a:p>
          <a:p>
            <a:pPr marL="0" indent="0">
              <a:buNone/>
            </a:pPr>
            <a:r>
              <a:rPr lang="ru-RU" dirty="0"/>
              <a:t>a)	Ростовский кремль</a:t>
            </a:r>
          </a:p>
          <a:p>
            <a:pPr marL="0" indent="0">
              <a:buNone/>
            </a:pPr>
            <a:r>
              <a:rPr lang="ru-RU" dirty="0"/>
              <a:t>b)	Красноярские столбы</a:t>
            </a:r>
          </a:p>
          <a:p>
            <a:pPr marL="0" indent="0">
              <a:buNone/>
            </a:pPr>
            <a:r>
              <a:rPr lang="ru-RU" dirty="0"/>
              <a:t>c)	Командорские острова</a:t>
            </a:r>
          </a:p>
          <a:p>
            <a:pPr marL="0" indent="0">
              <a:buNone/>
            </a:pPr>
            <a:r>
              <a:rPr lang="ru-RU" dirty="0"/>
              <a:t>d)	Озеро Байкал.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296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B02B18-B8F8-4719-A416-A8D46A83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0952" y="365125"/>
            <a:ext cx="611702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+mn-lt"/>
              </a:rPr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C31268-553A-414F-B67F-33EBE138B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Какая достопримечательность является символом Китая?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Пещеры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Дацзу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Святилище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Мишон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Национальный парк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Фонгня-Кебанг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Мачу-Пикчу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237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B02B18-B8F8-4719-A416-A8D46A83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0952" y="365125"/>
            <a:ext cx="611702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+mn-lt"/>
              </a:rPr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C31268-553A-414F-B67F-33EBE138B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Какие достопримечательности являются символом Беларуси?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Мирский замок.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Дворцово-парковый комплекс Радзивиллов.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Национальный парк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Редвуд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Дворец и парк в Версале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799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B02B18-B8F8-4719-A416-A8D46A83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0952" y="365125"/>
            <a:ext cx="611702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+mn-lt"/>
              </a:rPr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C31268-553A-414F-B67F-33EBE138B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Какая достопримечательность является символом Франции?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Национальный парк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Сундарбан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Святилище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Мишон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Кафедральный собор в Шартре.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Церковь Димитрия на Крови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691913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</TotalTime>
  <Words>126</Words>
  <Application>Microsoft Office PowerPoint</Application>
  <PresentationFormat>Широкоэкранный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Helvetica Neue</vt:lpstr>
      <vt:lpstr>Times New Roman</vt:lpstr>
      <vt:lpstr>1_Тема Office</vt:lpstr>
      <vt:lpstr>Тест</vt:lpstr>
      <vt:lpstr>Тест</vt:lpstr>
      <vt:lpstr>Тест</vt:lpstr>
      <vt:lpstr>Тест</vt:lpstr>
      <vt:lpstr>Тест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Топал Елена Константиновна</dc:creator>
  <cp:lastModifiedBy>Наталья Яковлева</cp:lastModifiedBy>
  <cp:revision>87</cp:revision>
  <dcterms:modified xsi:type="dcterms:W3CDTF">2025-10-24T12:22:32Z</dcterms:modified>
</cp:coreProperties>
</file>