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30"/>
  </p:notesMasterIdLst>
  <p:sldIdLst>
    <p:sldId id="342" r:id="rId3"/>
    <p:sldId id="392" r:id="rId4"/>
    <p:sldId id="393" r:id="rId5"/>
    <p:sldId id="357" r:id="rId6"/>
    <p:sldId id="396" r:id="rId7"/>
    <p:sldId id="397" r:id="rId8"/>
    <p:sldId id="398" r:id="rId9"/>
    <p:sldId id="402" r:id="rId10"/>
    <p:sldId id="401" r:id="rId11"/>
    <p:sldId id="400" r:id="rId12"/>
    <p:sldId id="403" r:id="rId13"/>
    <p:sldId id="394" r:id="rId14"/>
    <p:sldId id="395" r:id="rId15"/>
    <p:sldId id="343" r:id="rId16"/>
    <p:sldId id="344" r:id="rId17"/>
    <p:sldId id="355" r:id="rId18"/>
    <p:sldId id="345" r:id="rId19"/>
    <p:sldId id="346" r:id="rId20"/>
    <p:sldId id="348" r:id="rId21"/>
    <p:sldId id="349" r:id="rId22"/>
    <p:sldId id="350" r:id="rId23"/>
    <p:sldId id="351" r:id="rId24"/>
    <p:sldId id="352" r:id="rId25"/>
    <p:sldId id="353" r:id="rId26"/>
    <p:sldId id="356" r:id="rId27"/>
    <p:sldId id="354" r:id="rId28"/>
    <p:sldId id="391" r:id="rId29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73C"/>
    <a:srgbClr val="F15B4D"/>
    <a:srgbClr val="373C59"/>
    <a:srgbClr val="E8573B"/>
    <a:srgbClr val="1C3051"/>
    <a:srgbClr val="CC00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E1BE8-E35D-40E0-A866-0643FB23933F}" type="doc">
      <dgm:prSet loTypeId="urn:microsoft.com/office/officeart/2008/layout/LinedLis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A2FDC3A-90E1-4E0A-B662-44D9323AF535}">
      <dgm:prSet phldrT="[Текст]" phldr="0" custT="1"/>
      <dgm:spPr/>
      <dgm:t>
        <a:bodyPr/>
        <a:lstStyle/>
        <a:p>
          <a:r>
            <a:rPr lang="ru-RU" sz="2400" dirty="0"/>
            <a:t>Вступление</a:t>
          </a:r>
        </a:p>
      </dgm:t>
    </dgm:pt>
    <dgm:pt modelId="{6D72E373-9833-4120-A22F-9D2E21828FF3}" type="parTrans" cxnId="{D0E6BC58-ADD9-42B5-9243-9F8A574AFB37}">
      <dgm:prSet/>
      <dgm:spPr/>
      <dgm:t>
        <a:bodyPr/>
        <a:lstStyle/>
        <a:p>
          <a:endParaRPr lang="ru-RU" sz="1600"/>
        </a:p>
      </dgm:t>
    </dgm:pt>
    <dgm:pt modelId="{B29BDE5B-C29B-430A-AC23-DEDB9E12F9C3}" type="sibTrans" cxnId="{D0E6BC58-ADD9-42B5-9243-9F8A574AFB37}">
      <dgm:prSet/>
      <dgm:spPr/>
      <dgm:t>
        <a:bodyPr/>
        <a:lstStyle/>
        <a:p>
          <a:endParaRPr lang="ru-RU" sz="1600"/>
        </a:p>
      </dgm:t>
    </dgm:pt>
    <dgm:pt modelId="{819853CE-EAE1-4ED7-BAD3-4A5A61097C6D}">
      <dgm:prSet phldrT="[Текст]" phldr="0" custT="1"/>
      <dgm:spPr/>
      <dgm:t>
        <a:bodyPr/>
        <a:lstStyle/>
        <a:p>
          <a:r>
            <a:rPr lang="ru-RU" sz="1600" dirty="0"/>
            <a:t>Актуальность проблемы (Почему выбрал эту тему? Кому еще будет полезна эта тема?)</a:t>
          </a:r>
        </a:p>
      </dgm:t>
    </dgm:pt>
    <dgm:pt modelId="{CD09B75B-4364-4D02-A24F-4BC2DD3D189B}" type="parTrans" cxnId="{55025B7F-2DA9-4AF5-801D-661CCC297F88}">
      <dgm:prSet/>
      <dgm:spPr/>
      <dgm:t>
        <a:bodyPr/>
        <a:lstStyle/>
        <a:p>
          <a:endParaRPr lang="ru-RU" sz="1600"/>
        </a:p>
      </dgm:t>
    </dgm:pt>
    <dgm:pt modelId="{211EB0CB-7EBC-4392-8DC8-BA48ED82621B}" type="sibTrans" cxnId="{55025B7F-2DA9-4AF5-801D-661CCC297F88}">
      <dgm:prSet/>
      <dgm:spPr/>
      <dgm:t>
        <a:bodyPr/>
        <a:lstStyle/>
        <a:p>
          <a:endParaRPr lang="ru-RU" sz="1600"/>
        </a:p>
      </dgm:t>
    </dgm:pt>
    <dgm:pt modelId="{F42ADED0-A812-4B7A-A58F-B4C655021884}">
      <dgm:prSet phldrT="[Текст]" phldr="0" custT="1"/>
      <dgm:spPr/>
      <dgm:t>
        <a:bodyPr/>
        <a:lstStyle/>
        <a:p>
          <a:r>
            <a:rPr lang="ru-RU" sz="1600" dirty="0"/>
            <a:t>Цель (</a:t>
          </a:r>
          <a:r>
            <a:rPr lang="en-US" sz="1600" dirty="0"/>
            <a:t>SMART</a:t>
          </a:r>
          <a:r>
            <a:rPr lang="ru-RU" sz="1600" dirty="0"/>
            <a:t>)</a:t>
          </a:r>
        </a:p>
      </dgm:t>
    </dgm:pt>
    <dgm:pt modelId="{9FC56F49-6A21-42AF-BBF7-BB2A32712DA6}" type="parTrans" cxnId="{A8CED0A8-0007-45C4-8F70-841841E1F6FC}">
      <dgm:prSet/>
      <dgm:spPr/>
      <dgm:t>
        <a:bodyPr/>
        <a:lstStyle/>
        <a:p>
          <a:endParaRPr lang="ru-RU" sz="1600"/>
        </a:p>
      </dgm:t>
    </dgm:pt>
    <dgm:pt modelId="{59E1C969-90B5-4E6F-AFCE-14F7784BA015}" type="sibTrans" cxnId="{A8CED0A8-0007-45C4-8F70-841841E1F6FC}">
      <dgm:prSet/>
      <dgm:spPr/>
      <dgm:t>
        <a:bodyPr/>
        <a:lstStyle/>
        <a:p>
          <a:endParaRPr lang="ru-RU" sz="1600"/>
        </a:p>
      </dgm:t>
    </dgm:pt>
    <dgm:pt modelId="{677C4BF5-C590-4E81-BDA9-23C70213D9E8}">
      <dgm:prSet phldrT="[Текст]" phldr="0" custT="1"/>
      <dgm:spPr/>
      <dgm:t>
        <a:bodyPr/>
        <a:lstStyle/>
        <a:p>
          <a:r>
            <a:rPr lang="ru-RU" sz="2400" dirty="0"/>
            <a:t>Основная часть</a:t>
          </a:r>
        </a:p>
      </dgm:t>
    </dgm:pt>
    <dgm:pt modelId="{2A1DE8F4-C9D3-4C9F-92DF-3F6DFF765382}" type="parTrans" cxnId="{B54529A9-8866-4045-AD1C-05997937105B}">
      <dgm:prSet/>
      <dgm:spPr/>
      <dgm:t>
        <a:bodyPr/>
        <a:lstStyle/>
        <a:p>
          <a:endParaRPr lang="ru-RU" sz="1600"/>
        </a:p>
      </dgm:t>
    </dgm:pt>
    <dgm:pt modelId="{A9FB4F3A-D5D8-444B-AE12-126FFC50320D}" type="sibTrans" cxnId="{B54529A9-8866-4045-AD1C-05997937105B}">
      <dgm:prSet/>
      <dgm:spPr/>
      <dgm:t>
        <a:bodyPr/>
        <a:lstStyle/>
        <a:p>
          <a:endParaRPr lang="ru-RU" sz="1600"/>
        </a:p>
      </dgm:t>
    </dgm:pt>
    <dgm:pt modelId="{25F85A14-3537-401F-ACF3-C5F209671B13}">
      <dgm:prSet phldrT="[Текст]" custT="1"/>
      <dgm:spPr/>
      <dgm:t>
        <a:bodyPr/>
        <a:lstStyle/>
        <a:p>
          <a:r>
            <a:rPr lang="ru-RU" sz="1600" dirty="0"/>
            <a:t>Поэтапное описание технологии изготовления продукта</a:t>
          </a:r>
        </a:p>
      </dgm:t>
    </dgm:pt>
    <dgm:pt modelId="{EBEFC6A4-6161-4E3A-9D94-B1F6F5E8A022}" type="parTrans" cxnId="{BEA538DB-83FD-4FEC-B690-B5F982BEC36C}">
      <dgm:prSet/>
      <dgm:spPr/>
      <dgm:t>
        <a:bodyPr/>
        <a:lstStyle/>
        <a:p>
          <a:endParaRPr lang="ru-RU" sz="1600"/>
        </a:p>
      </dgm:t>
    </dgm:pt>
    <dgm:pt modelId="{39BBE785-4C28-4226-BEC1-BBEF629DF902}" type="sibTrans" cxnId="{BEA538DB-83FD-4FEC-B690-B5F982BEC36C}">
      <dgm:prSet/>
      <dgm:spPr/>
      <dgm:t>
        <a:bodyPr/>
        <a:lstStyle/>
        <a:p>
          <a:endParaRPr lang="ru-RU" sz="1600"/>
        </a:p>
      </dgm:t>
    </dgm:pt>
    <dgm:pt modelId="{CE359158-2B9B-4854-9A25-78C4C4D52B28}">
      <dgm:prSet phldrT="[Текст]" phldr="0" custT="1"/>
      <dgm:spPr/>
      <dgm:t>
        <a:bodyPr/>
        <a:lstStyle/>
        <a:p>
          <a:r>
            <a:rPr lang="ru-RU" sz="2400" dirty="0"/>
            <a:t>Заключение</a:t>
          </a:r>
        </a:p>
      </dgm:t>
    </dgm:pt>
    <dgm:pt modelId="{6C0A304E-D39A-49C3-8ECA-070E9C00F455}" type="parTrans" cxnId="{E483194A-A5CB-4CC3-9187-58F57BCBCD86}">
      <dgm:prSet/>
      <dgm:spPr/>
      <dgm:t>
        <a:bodyPr/>
        <a:lstStyle/>
        <a:p>
          <a:endParaRPr lang="ru-RU" sz="1600"/>
        </a:p>
      </dgm:t>
    </dgm:pt>
    <dgm:pt modelId="{0005067F-2CDF-422D-8164-0EA0AE7D07F4}" type="sibTrans" cxnId="{E483194A-A5CB-4CC3-9187-58F57BCBCD86}">
      <dgm:prSet/>
      <dgm:spPr/>
      <dgm:t>
        <a:bodyPr/>
        <a:lstStyle/>
        <a:p>
          <a:endParaRPr lang="ru-RU" sz="1600"/>
        </a:p>
      </dgm:t>
    </dgm:pt>
    <dgm:pt modelId="{6E41CFCB-3352-47BA-A3FE-35BD534D6086}">
      <dgm:prSet phldrT="[Текст]" phldr="0" custT="1"/>
      <dgm:spPr/>
      <dgm:t>
        <a:bodyPr/>
        <a:lstStyle/>
        <a:p>
          <a:r>
            <a:rPr lang="ru-RU" sz="1600" dirty="0"/>
            <a:t>Анализ прототипов</a:t>
          </a:r>
        </a:p>
      </dgm:t>
    </dgm:pt>
    <dgm:pt modelId="{F2744A3C-D22D-46E3-BAA8-68DC3B07A99C}" type="parTrans" cxnId="{46E8BCF1-32D4-44A8-BADE-2FFA93534148}">
      <dgm:prSet/>
      <dgm:spPr/>
      <dgm:t>
        <a:bodyPr/>
        <a:lstStyle/>
        <a:p>
          <a:endParaRPr lang="ru-RU" sz="1600"/>
        </a:p>
      </dgm:t>
    </dgm:pt>
    <dgm:pt modelId="{E72F7008-ED03-4F82-B818-0DB31AD0A36A}" type="sibTrans" cxnId="{46E8BCF1-32D4-44A8-BADE-2FFA93534148}">
      <dgm:prSet/>
      <dgm:spPr/>
      <dgm:t>
        <a:bodyPr/>
        <a:lstStyle/>
        <a:p>
          <a:endParaRPr lang="ru-RU" sz="1600"/>
        </a:p>
      </dgm:t>
    </dgm:pt>
    <dgm:pt modelId="{3FD42BD3-25D5-454F-8FC0-986CCB0B44C7}">
      <dgm:prSet phldrT="[Текст]" phldr="0" custT="1"/>
      <dgm:spPr/>
      <dgm:t>
        <a:bodyPr/>
        <a:lstStyle/>
        <a:p>
          <a:r>
            <a:rPr lang="ru-RU" sz="1600" dirty="0"/>
            <a:t>Задачи (действия, которые нужно предпринять для достижения поставленной цели)</a:t>
          </a:r>
        </a:p>
      </dgm:t>
    </dgm:pt>
    <dgm:pt modelId="{41A7611F-1B2C-4797-A9AE-EB2740CC1374}" type="parTrans" cxnId="{1DC9DA32-846D-47F5-863D-09BA3367F1B1}">
      <dgm:prSet/>
      <dgm:spPr/>
      <dgm:t>
        <a:bodyPr/>
        <a:lstStyle/>
        <a:p>
          <a:endParaRPr lang="ru-RU" sz="1600"/>
        </a:p>
      </dgm:t>
    </dgm:pt>
    <dgm:pt modelId="{8FF96561-896F-43C3-8545-FD8F0F7F7631}" type="sibTrans" cxnId="{1DC9DA32-846D-47F5-863D-09BA3367F1B1}">
      <dgm:prSet/>
      <dgm:spPr/>
      <dgm:t>
        <a:bodyPr/>
        <a:lstStyle/>
        <a:p>
          <a:endParaRPr lang="ru-RU" sz="1600"/>
        </a:p>
      </dgm:t>
    </dgm:pt>
    <dgm:pt modelId="{15FAE3D3-C4E8-47D6-ADC0-C7F55AF2B966}">
      <dgm:prSet custT="1"/>
      <dgm:spPr/>
      <dgm:t>
        <a:bodyPr/>
        <a:lstStyle/>
        <a:p>
          <a:r>
            <a:rPr lang="ru-RU" sz="1600" dirty="0"/>
            <a:t>Разработка технической документации изделия</a:t>
          </a:r>
        </a:p>
      </dgm:t>
    </dgm:pt>
    <dgm:pt modelId="{91DC4028-6365-450D-90B7-1FDA0A1D39E9}" type="parTrans" cxnId="{465A2670-6FE1-48B1-89CA-DB10F14A5E47}">
      <dgm:prSet/>
      <dgm:spPr/>
      <dgm:t>
        <a:bodyPr/>
        <a:lstStyle/>
        <a:p>
          <a:endParaRPr lang="ru-RU" sz="1600"/>
        </a:p>
      </dgm:t>
    </dgm:pt>
    <dgm:pt modelId="{B275B382-60C9-41AF-A959-61EC8E2C6FD6}" type="sibTrans" cxnId="{465A2670-6FE1-48B1-89CA-DB10F14A5E47}">
      <dgm:prSet/>
      <dgm:spPr/>
      <dgm:t>
        <a:bodyPr/>
        <a:lstStyle/>
        <a:p>
          <a:endParaRPr lang="ru-RU" sz="1600"/>
        </a:p>
      </dgm:t>
    </dgm:pt>
    <dgm:pt modelId="{EAF3DA4B-1B22-4DCE-9FB3-55C41E0D5DC3}">
      <dgm:prSet custT="1"/>
      <dgm:spPr/>
      <dgm:t>
        <a:bodyPr/>
        <a:lstStyle/>
        <a:p>
          <a:r>
            <a:rPr lang="ru-RU" sz="1600" dirty="0"/>
            <a:t>Подбор рисунков, построение таблиц, диаграмм для иллюстрации этапов работы</a:t>
          </a:r>
        </a:p>
      </dgm:t>
    </dgm:pt>
    <dgm:pt modelId="{81395D4C-3D8B-4108-A281-799A99385B44}" type="parTrans" cxnId="{AB07AF47-4230-4FD0-A636-4D8B2BBFB8B6}">
      <dgm:prSet/>
      <dgm:spPr/>
      <dgm:t>
        <a:bodyPr/>
        <a:lstStyle/>
        <a:p>
          <a:endParaRPr lang="ru-RU" sz="1600"/>
        </a:p>
      </dgm:t>
    </dgm:pt>
    <dgm:pt modelId="{A884B258-90B7-4A3F-8F8F-11FA775D79F8}" type="sibTrans" cxnId="{AB07AF47-4230-4FD0-A636-4D8B2BBFB8B6}">
      <dgm:prSet/>
      <dgm:spPr/>
      <dgm:t>
        <a:bodyPr/>
        <a:lstStyle/>
        <a:p>
          <a:endParaRPr lang="ru-RU" sz="1600"/>
        </a:p>
      </dgm:t>
    </dgm:pt>
    <dgm:pt modelId="{A99BCC97-DEAD-460B-9AFA-8F9AFE3ADB1B}">
      <dgm:prSet custT="1"/>
      <dgm:spPr/>
      <dgm:t>
        <a:bodyPr/>
        <a:lstStyle/>
        <a:p>
          <a:r>
            <a:rPr lang="ru-RU" sz="1600" dirty="0"/>
            <a:t>Проведение опроса и описание его результатов</a:t>
          </a:r>
        </a:p>
      </dgm:t>
    </dgm:pt>
    <dgm:pt modelId="{F6040307-5599-4464-BEA3-2646CBC15DED}" type="parTrans" cxnId="{062B55FD-21BF-476A-BB61-B1B885EA62D9}">
      <dgm:prSet/>
      <dgm:spPr/>
      <dgm:t>
        <a:bodyPr/>
        <a:lstStyle/>
        <a:p>
          <a:endParaRPr lang="ru-RU" sz="1600"/>
        </a:p>
      </dgm:t>
    </dgm:pt>
    <dgm:pt modelId="{F9AFCDBD-5DE9-4B91-86AC-F24694D8E656}" type="sibTrans" cxnId="{062B55FD-21BF-476A-BB61-B1B885EA62D9}">
      <dgm:prSet/>
      <dgm:spPr/>
      <dgm:t>
        <a:bodyPr/>
        <a:lstStyle/>
        <a:p>
          <a:endParaRPr lang="ru-RU" sz="1600"/>
        </a:p>
      </dgm:t>
    </dgm:pt>
    <dgm:pt modelId="{E7C6EF8B-A00D-492F-9B00-6BFF2974395D}">
      <dgm:prSet custT="1"/>
      <dgm:spPr/>
      <dgm:t>
        <a:bodyPr/>
        <a:lstStyle/>
        <a:p>
          <a:r>
            <a:rPr lang="ru-RU" sz="1600" dirty="0"/>
            <a:t>Проведение опытов и их описание</a:t>
          </a:r>
        </a:p>
      </dgm:t>
    </dgm:pt>
    <dgm:pt modelId="{E9FD0B3C-F959-4F9F-97A3-63D2A2F006A4}" type="parTrans" cxnId="{46DA089B-E5E1-4757-BD9D-C1D1424DC00C}">
      <dgm:prSet/>
      <dgm:spPr/>
      <dgm:t>
        <a:bodyPr/>
        <a:lstStyle/>
        <a:p>
          <a:endParaRPr lang="ru-RU" sz="1600"/>
        </a:p>
      </dgm:t>
    </dgm:pt>
    <dgm:pt modelId="{6A668C11-8E7C-4398-8345-01859FBD156A}" type="sibTrans" cxnId="{46DA089B-E5E1-4757-BD9D-C1D1424DC00C}">
      <dgm:prSet/>
      <dgm:spPr/>
      <dgm:t>
        <a:bodyPr/>
        <a:lstStyle/>
        <a:p>
          <a:endParaRPr lang="ru-RU" sz="1600"/>
        </a:p>
      </dgm:t>
    </dgm:pt>
    <dgm:pt modelId="{783EBAA0-674F-4406-935C-8FDC17051B77}">
      <dgm:prSet phldrT="[Текст]" phldr="0" custT="1"/>
      <dgm:spPr/>
      <dgm:t>
        <a:bodyPr/>
        <a:lstStyle/>
        <a:p>
          <a:r>
            <a:rPr lang="ru-RU" sz="1600" dirty="0"/>
            <a:t>Выводы (соответствуют цели и задачам ) </a:t>
          </a:r>
        </a:p>
      </dgm:t>
    </dgm:pt>
    <dgm:pt modelId="{4DD4A498-6400-4154-8A13-83053840E7D8}" type="parTrans" cxnId="{20EF55C2-0F25-4993-A3CF-93431207F366}">
      <dgm:prSet/>
      <dgm:spPr/>
      <dgm:t>
        <a:bodyPr/>
        <a:lstStyle/>
        <a:p>
          <a:endParaRPr lang="ru-RU" sz="1600"/>
        </a:p>
      </dgm:t>
    </dgm:pt>
    <dgm:pt modelId="{BED38E75-AFFF-4395-A228-12F9D13B205D}" type="sibTrans" cxnId="{20EF55C2-0F25-4993-A3CF-93431207F366}">
      <dgm:prSet/>
      <dgm:spPr/>
      <dgm:t>
        <a:bodyPr/>
        <a:lstStyle/>
        <a:p>
          <a:endParaRPr lang="ru-RU" sz="1600"/>
        </a:p>
      </dgm:t>
    </dgm:pt>
    <dgm:pt modelId="{C53FB2FF-DF13-4BFA-AE7C-D37CD8B4EAE0}">
      <dgm:prSet phldrT="[Текст]" phldr="0" custT="1"/>
      <dgm:spPr/>
      <dgm:t>
        <a:bodyPr/>
        <a:lstStyle/>
        <a:p>
          <a:r>
            <a:rPr lang="ru-RU" sz="1600" dirty="0"/>
            <a:t>Практическая/ социальная значимость</a:t>
          </a:r>
        </a:p>
      </dgm:t>
    </dgm:pt>
    <dgm:pt modelId="{540A1D5C-3BA3-479D-A707-9A11C6DA6135}" type="parTrans" cxnId="{0E548EB1-C601-4872-A867-4B9DFE29469B}">
      <dgm:prSet/>
      <dgm:spPr/>
      <dgm:t>
        <a:bodyPr/>
        <a:lstStyle/>
        <a:p>
          <a:endParaRPr lang="ru-RU" sz="1600"/>
        </a:p>
      </dgm:t>
    </dgm:pt>
    <dgm:pt modelId="{92D29407-8DE1-490F-9213-12D15E0FC61D}" type="sibTrans" cxnId="{0E548EB1-C601-4872-A867-4B9DFE29469B}">
      <dgm:prSet/>
      <dgm:spPr/>
      <dgm:t>
        <a:bodyPr/>
        <a:lstStyle/>
        <a:p>
          <a:endParaRPr lang="ru-RU" sz="1600"/>
        </a:p>
      </dgm:t>
    </dgm:pt>
    <dgm:pt modelId="{0F933D5F-CC19-4516-B91F-75EDDDC6870D}">
      <dgm:prSet phldrT="[Текст]" phldr="0" custT="1"/>
      <dgm:spPr/>
      <dgm:t>
        <a:bodyPr/>
        <a:lstStyle/>
        <a:p>
          <a:r>
            <a:rPr lang="ru-RU" sz="1600" dirty="0"/>
            <a:t>Удобство и безопасность использования продукта </a:t>
          </a:r>
        </a:p>
      </dgm:t>
    </dgm:pt>
    <dgm:pt modelId="{05DC6884-9FBE-4EF1-AAD8-62B1BC38957F}" type="parTrans" cxnId="{1EB37809-CE0A-4ACD-848A-29EFBC533B40}">
      <dgm:prSet/>
      <dgm:spPr/>
      <dgm:t>
        <a:bodyPr/>
        <a:lstStyle/>
        <a:p>
          <a:endParaRPr lang="ru-RU"/>
        </a:p>
      </dgm:t>
    </dgm:pt>
    <dgm:pt modelId="{4088558A-2C90-4DDE-B3FF-4A3F6EF7F242}" type="sibTrans" cxnId="{1EB37809-CE0A-4ACD-848A-29EFBC533B40}">
      <dgm:prSet/>
      <dgm:spPr/>
      <dgm:t>
        <a:bodyPr/>
        <a:lstStyle/>
        <a:p>
          <a:endParaRPr lang="ru-RU"/>
        </a:p>
      </dgm:t>
    </dgm:pt>
    <dgm:pt modelId="{E2C9FCF5-8F13-491D-BC6E-C7DE3D4DB29A}" type="pres">
      <dgm:prSet presAssocID="{583E1BE8-E35D-40E0-A866-0643FB23933F}" presName="vert0" presStyleCnt="0">
        <dgm:presLayoutVars>
          <dgm:dir/>
          <dgm:animOne val="branch"/>
          <dgm:animLvl val="lvl"/>
        </dgm:presLayoutVars>
      </dgm:prSet>
      <dgm:spPr/>
    </dgm:pt>
    <dgm:pt modelId="{1F8CF169-9298-4248-B6A1-C278E7B12D07}" type="pres">
      <dgm:prSet presAssocID="{5A2FDC3A-90E1-4E0A-B662-44D9323AF535}" presName="thickLine" presStyleLbl="alignNode1" presStyleIdx="0" presStyleCnt="3"/>
      <dgm:spPr/>
    </dgm:pt>
    <dgm:pt modelId="{7ADEA4BC-13D0-4658-83FE-2FF68DC205B1}" type="pres">
      <dgm:prSet presAssocID="{5A2FDC3A-90E1-4E0A-B662-44D9323AF535}" presName="horz1" presStyleCnt="0"/>
      <dgm:spPr/>
    </dgm:pt>
    <dgm:pt modelId="{9C2467F2-14A9-444F-9BA6-D34A71ABD791}" type="pres">
      <dgm:prSet presAssocID="{5A2FDC3A-90E1-4E0A-B662-44D9323AF535}" presName="tx1" presStyleLbl="revTx" presStyleIdx="0" presStyleCnt="15"/>
      <dgm:spPr/>
    </dgm:pt>
    <dgm:pt modelId="{5C27D749-A0E6-4DA0-84AB-12E5069AE877}" type="pres">
      <dgm:prSet presAssocID="{5A2FDC3A-90E1-4E0A-B662-44D9323AF535}" presName="vert1" presStyleCnt="0"/>
      <dgm:spPr/>
    </dgm:pt>
    <dgm:pt modelId="{1E0B92D1-410F-4FD1-921B-34CDC1CAFBFC}" type="pres">
      <dgm:prSet presAssocID="{819853CE-EAE1-4ED7-BAD3-4A5A61097C6D}" presName="vertSpace2a" presStyleCnt="0"/>
      <dgm:spPr/>
    </dgm:pt>
    <dgm:pt modelId="{D5B48C11-5FAA-46AD-AB8C-C8F866126FB5}" type="pres">
      <dgm:prSet presAssocID="{819853CE-EAE1-4ED7-BAD3-4A5A61097C6D}" presName="horz2" presStyleCnt="0"/>
      <dgm:spPr/>
    </dgm:pt>
    <dgm:pt modelId="{23A6DB60-625E-432D-AAFC-20D73A9C27E0}" type="pres">
      <dgm:prSet presAssocID="{819853CE-EAE1-4ED7-BAD3-4A5A61097C6D}" presName="horzSpace2" presStyleCnt="0"/>
      <dgm:spPr/>
    </dgm:pt>
    <dgm:pt modelId="{C0A50A91-EBF4-4E5A-9B90-D1794322E9AF}" type="pres">
      <dgm:prSet presAssocID="{819853CE-EAE1-4ED7-BAD3-4A5A61097C6D}" presName="tx2" presStyleLbl="revTx" presStyleIdx="1" presStyleCnt="15"/>
      <dgm:spPr/>
    </dgm:pt>
    <dgm:pt modelId="{2F709FE8-15E9-4C0D-B21E-91681EC345C7}" type="pres">
      <dgm:prSet presAssocID="{819853CE-EAE1-4ED7-BAD3-4A5A61097C6D}" presName="vert2" presStyleCnt="0"/>
      <dgm:spPr/>
    </dgm:pt>
    <dgm:pt modelId="{8EA3AF47-6067-4B17-B422-530427FACB27}" type="pres">
      <dgm:prSet presAssocID="{819853CE-EAE1-4ED7-BAD3-4A5A61097C6D}" presName="thinLine2b" presStyleLbl="callout" presStyleIdx="0" presStyleCnt="12"/>
      <dgm:spPr/>
    </dgm:pt>
    <dgm:pt modelId="{F2E88892-6DD7-4CEA-98EE-9F2C67B1C93B}" type="pres">
      <dgm:prSet presAssocID="{819853CE-EAE1-4ED7-BAD3-4A5A61097C6D}" presName="vertSpace2b" presStyleCnt="0"/>
      <dgm:spPr/>
    </dgm:pt>
    <dgm:pt modelId="{55BF35DC-1C59-432B-A61E-DDD526CA608C}" type="pres">
      <dgm:prSet presAssocID="{F42ADED0-A812-4B7A-A58F-B4C655021884}" presName="horz2" presStyleCnt="0"/>
      <dgm:spPr/>
    </dgm:pt>
    <dgm:pt modelId="{FDD488C5-E182-4875-B299-1559BFABAABC}" type="pres">
      <dgm:prSet presAssocID="{F42ADED0-A812-4B7A-A58F-B4C655021884}" presName="horzSpace2" presStyleCnt="0"/>
      <dgm:spPr/>
    </dgm:pt>
    <dgm:pt modelId="{6FF9B7D1-9AE7-4150-88F2-A07BA946CE9F}" type="pres">
      <dgm:prSet presAssocID="{F42ADED0-A812-4B7A-A58F-B4C655021884}" presName="tx2" presStyleLbl="revTx" presStyleIdx="2" presStyleCnt="15"/>
      <dgm:spPr/>
    </dgm:pt>
    <dgm:pt modelId="{1ED25774-2DBF-4CCA-85EA-3D112E32DF5C}" type="pres">
      <dgm:prSet presAssocID="{F42ADED0-A812-4B7A-A58F-B4C655021884}" presName="vert2" presStyleCnt="0"/>
      <dgm:spPr/>
    </dgm:pt>
    <dgm:pt modelId="{D1B6E23F-DDAA-4AD6-BE71-AC3937A861F4}" type="pres">
      <dgm:prSet presAssocID="{F42ADED0-A812-4B7A-A58F-B4C655021884}" presName="thinLine2b" presStyleLbl="callout" presStyleIdx="1" presStyleCnt="12"/>
      <dgm:spPr/>
    </dgm:pt>
    <dgm:pt modelId="{672792B6-AC85-47FF-AA1E-D74A6887611F}" type="pres">
      <dgm:prSet presAssocID="{F42ADED0-A812-4B7A-A58F-B4C655021884}" presName="vertSpace2b" presStyleCnt="0"/>
      <dgm:spPr/>
    </dgm:pt>
    <dgm:pt modelId="{495A2860-FFE0-4914-85C8-0E7B0DE1B803}" type="pres">
      <dgm:prSet presAssocID="{3FD42BD3-25D5-454F-8FC0-986CCB0B44C7}" presName="horz2" presStyleCnt="0"/>
      <dgm:spPr/>
    </dgm:pt>
    <dgm:pt modelId="{4FD02C18-DADF-4EF8-B580-0D0694D9C5F6}" type="pres">
      <dgm:prSet presAssocID="{3FD42BD3-25D5-454F-8FC0-986CCB0B44C7}" presName="horzSpace2" presStyleCnt="0"/>
      <dgm:spPr/>
    </dgm:pt>
    <dgm:pt modelId="{4B6D5B58-EECB-4D31-BBD1-22D7C91BD9DC}" type="pres">
      <dgm:prSet presAssocID="{3FD42BD3-25D5-454F-8FC0-986CCB0B44C7}" presName="tx2" presStyleLbl="revTx" presStyleIdx="3" presStyleCnt="15"/>
      <dgm:spPr/>
    </dgm:pt>
    <dgm:pt modelId="{D0A53B6A-CB13-43F1-A17D-1886E0815F1A}" type="pres">
      <dgm:prSet presAssocID="{3FD42BD3-25D5-454F-8FC0-986CCB0B44C7}" presName="vert2" presStyleCnt="0"/>
      <dgm:spPr/>
    </dgm:pt>
    <dgm:pt modelId="{84E3EBE0-BBF4-4733-9330-5F28709EACFA}" type="pres">
      <dgm:prSet presAssocID="{3FD42BD3-25D5-454F-8FC0-986CCB0B44C7}" presName="thinLine2b" presStyleLbl="callout" presStyleIdx="2" presStyleCnt="12"/>
      <dgm:spPr/>
    </dgm:pt>
    <dgm:pt modelId="{28C44753-3067-4309-B47F-51CEA52D51B8}" type="pres">
      <dgm:prSet presAssocID="{3FD42BD3-25D5-454F-8FC0-986CCB0B44C7}" presName="vertSpace2b" presStyleCnt="0"/>
      <dgm:spPr/>
    </dgm:pt>
    <dgm:pt modelId="{16712E6F-36FC-4A33-ABED-5629F9E9C60D}" type="pres">
      <dgm:prSet presAssocID="{6E41CFCB-3352-47BA-A3FE-35BD534D6086}" presName="horz2" presStyleCnt="0"/>
      <dgm:spPr/>
    </dgm:pt>
    <dgm:pt modelId="{B9B8A140-26FC-4AFA-855B-4267284FA8C8}" type="pres">
      <dgm:prSet presAssocID="{6E41CFCB-3352-47BA-A3FE-35BD534D6086}" presName="horzSpace2" presStyleCnt="0"/>
      <dgm:spPr/>
    </dgm:pt>
    <dgm:pt modelId="{218E1D1D-A61B-4EF0-A6DD-6DEC6C2843B0}" type="pres">
      <dgm:prSet presAssocID="{6E41CFCB-3352-47BA-A3FE-35BD534D6086}" presName="tx2" presStyleLbl="revTx" presStyleIdx="4" presStyleCnt="15"/>
      <dgm:spPr/>
    </dgm:pt>
    <dgm:pt modelId="{C27032A5-7116-4A31-896F-26E5E41A7B76}" type="pres">
      <dgm:prSet presAssocID="{6E41CFCB-3352-47BA-A3FE-35BD534D6086}" presName="vert2" presStyleCnt="0"/>
      <dgm:spPr/>
    </dgm:pt>
    <dgm:pt modelId="{7C727E1A-ECEB-47C0-B02C-EC50930B7E0B}" type="pres">
      <dgm:prSet presAssocID="{6E41CFCB-3352-47BA-A3FE-35BD534D6086}" presName="thinLine2b" presStyleLbl="callout" presStyleIdx="3" presStyleCnt="12"/>
      <dgm:spPr/>
    </dgm:pt>
    <dgm:pt modelId="{C4756EC5-2CD6-444A-830E-021E397DE63C}" type="pres">
      <dgm:prSet presAssocID="{6E41CFCB-3352-47BA-A3FE-35BD534D6086}" presName="vertSpace2b" presStyleCnt="0"/>
      <dgm:spPr/>
    </dgm:pt>
    <dgm:pt modelId="{F9C7B0EE-6043-468D-80A4-83C652356C7C}" type="pres">
      <dgm:prSet presAssocID="{677C4BF5-C590-4E81-BDA9-23C70213D9E8}" presName="thickLine" presStyleLbl="alignNode1" presStyleIdx="1" presStyleCnt="3"/>
      <dgm:spPr/>
    </dgm:pt>
    <dgm:pt modelId="{1BB199AB-9F79-4DDE-9D29-C8AE68AE1BCA}" type="pres">
      <dgm:prSet presAssocID="{677C4BF5-C590-4E81-BDA9-23C70213D9E8}" presName="horz1" presStyleCnt="0"/>
      <dgm:spPr/>
    </dgm:pt>
    <dgm:pt modelId="{501208DC-3499-4558-811B-DDF0089E3082}" type="pres">
      <dgm:prSet presAssocID="{677C4BF5-C590-4E81-BDA9-23C70213D9E8}" presName="tx1" presStyleLbl="revTx" presStyleIdx="5" presStyleCnt="15"/>
      <dgm:spPr/>
    </dgm:pt>
    <dgm:pt modelId="{027808CA-0F6C-4C4B-8E8E-A540DCC5CCC5}" type="pres">
      <dgm:prSet presAssocID="{677C4BF5-C590-4E81-BDA9-23C70213D9E8}" presName="vert1" presStyleCnt="0"/>
      <dgm:spPr/>
    </dgm:pt>
    <dgm:pt modelId="{E1800D43-7D40-4904-8104-21DAE3829FAC}" type="pres">
      <dgm:prSet presAssocID="{25F85A14-3537-401F-ACF3-C5F209671B13}" presName="vertSpace2a" presStyleCnt="0"/>
      <dgm:spPr/>
    </dgm:pt>
    <dgm:pt modelId="{888330A5-9FC7-4972-BF7C-0CED2B4456AD}" type="pres">
      <dgm:prSet presAssocID="{25F85A14-3537-401F-ACF3-C5F209671B13}" presName="horz2" presStyleCnt="0"/>
      <dgm:spPr/>
    </dgm:pt>
    <dgm:pt modelId="{2420994A-EF93-4902-B783-81E99382B7DC}" type="pres">
      <dgm:prSet presAssocID="{25F85A14-3537-401F-ACF3-C5F209671B13}" presName="horzSpace2" presStyleCnt="0"/>
      <dgm:spPr/>
    </dgm:pt>
    <dgm:pt modelId="{4B66A7EA-7A62-4FDB-A628-2B307074918E}" type="pres">
      <dgm:prSet presAssocID="{25F85A14-3537-401F-ACF3-C5F209671B13}" presName="tx2" presStyleLbl="revTx" presStyleIdx="6" presStyleCnt="15"/>
      <dgm:spPr/>
    </dgm:pt>
    <dgm:pt modelId="{11331747-D88E-4A41-B268-77D23404ED01}" type="pres">
      <dgm:prSet presAssocID="{25F85A14-3537-401F-ACF3-C5F209671B13}" presName="vert2" presStyleCnt="0"/>
      <dgm:spPr/>
    </dgm:pt>
    <dgm:pt modelId="{BDFD8391-C9BD-4854-9C4C-E4D7A9D08B63}" type="pres">
      <dgm:prSet presAssocID="{25F85A14-3537-401F-ACF3-C5F209671B13}" presName="thinLine2b" presStyleLbl="callout" presStyleIdx="4" presStyleCnt="12"/>
      <dgm:spPr/>
    </dgm:pt>
    <dgm:pt modelId="{6F241FE7-3BBB-4C66-BB84-DAFC9476BBD2}" type="pres">
      <dgm:prSet presAssocID="{25F85A14-3537-401F-ACF3-C5F209671B13}" presName="vertSpace2b" presStyleCnt="0"/>
      <dgm:spPr/>
    </dgm:pt>
    <dgm:pt modelId="{F03FFD15-ED43-4FA2-8CB6-AED4264B9BCA}" type="pres">
      <dgm:prSet presAssocID="{15FAE3D3-C4E8-47D6-ADC0-C7F55AF2B966}" presName="horz2" presStyleCnt="0"/>
      <dgm:spPr/>
    </dgm:pt>
    <dgm:pt modelId="{B706DF62-9224-4FB2-9B59-ACE079B6D056}" type="pres">
      <dgm:prSet presAssocID="{15FAE3D3-C4E8-47D6-ADC0-C7F55AF2B966}" presName="horzSpace2" presStyleCnt="0"/>
      <dgm:spPr/>
    </dgm:pt>
    <dgm:pt modelId="{D779D5C4-1AA4-474C-9F02-B3A02F68E0A1}" type="pres">
      <dgm:prSet presAssocID="{15FAE3D3-C4E8-47D6-ADC0-C7F55AF2B966}" presName="tx2" presStyleLbl="revTx" presStyleIdx="7" presStyleCnt="15"/>
      <dgm:spPr/>
    </dgm:pt>
    <dgm:pt modelId="{71381A03-BE86-4259-8B52-FFBDEBF75F2D}" type="pres">
      <dgm:prSet presAssocID="{15FAE3D3-C4E8-47D6-ADC0-C7F55AF2B966}" presName="vert2" presStyleCnt="0"/>
      <dgm:spPr/>
    </dgm:pt>
    <dgm:pt modelId="{9F350AEE-C5E5-46A3-9F59-C60045A60417}" type="pres">
      <dgm:prSet presAssocID="{15FAE3D3-C4E8-47D6-ADC0-C7F55AF2B966}" presName="thinLine2b" presStyleLbl="callout" presStyleIdx="5" presStyleCnt="12"/>
      <dgm:spPr/>
    </dgm:pt>
    <dgm:pt modelId="{E898B22E-C983-4649-99DD-989BA2ACC2EB}" type="pres">
      <dgm:prSet presAssocID="{15FAE3D3-C4E8-47D6-ADC0-C7F55AF2B966}" presName="vertSpace2b" presStyleCnt="0"/>
      <dgm:spPr/>
    </dgm:pt>
    <dgm:pt modelId="{700084BF-D94E-47E5-8053-2CFA32873F86}" type="pres">
      <dgm:prSet presAssocID="{EAF3DA4B-1B22-4DCE-9FB3-55C41E0D5DC3}" presName="horz2" presStyleCnt="0"/>
      <dgm:spPr/>
    </dgm:pt>
    <dgm:pt modelId="{055A5185-DB76-42DB-B185-2AB1C5AA619E}" type="pres">
      <dgm:prSet presAssocID="{EAF3DA4B-1B22-4DCE-9FB3-55C41E0D5DC3}" presName="horzSpace2" presStyleCnt="0"/>
      <dgm:spPr/>
    </dgm:pt>
    <dgm:pt modelId="{5F66EA19-F106-436F-A200-E8FA5A291613}" type="pres">
      <dgm:prSet presAssocID="{EAF3DA4B-1B22-4DCE-9FB3-55C41E0D5DC3}" presName="tx2" presStyleLbl="revTx" presStyleIdx="8" presStyleCnt="15"/>
      <dgm:spPr/>
    </dgm:pt>
    <dgm:pt modelId="{CFCCE6A3-BC6C-4D02-BBAC-E46B3A99F360}" type="pres">
      <dgm:prSet presAssocID="{EAF3DA4B-1B22-4DCE-9FB3-55C41E0D5DC3}" presName="vert2" presStyleCnt="0"/>
      <dgm:spPr/>
    </dgm:pt>
    <dgm:pt modelId="{17EBB34D-C128-4294-968A-A971084F1787}" type="pres">
      <dgm:prSet presAssocID="{EAF3DA4B-1B22-4DCE-9FB3-55C41E0D5DC3}" presName="thinLine2b" presStyleLbl="callout" presStyleIdx="6" presStyleCnt="12"/>
      <dgm:spPr/>
    </dgm:pt>
    <dgm:pt modelId="{95744565-C74F-4DB2-AA1C-5B73643AA972}" type="pres">
      <dgm:prSet presAssocID="{EAF3DA4B-1B22-4DCE-9FB3-55C41E0D5DC3}" presName="vertSpace2b" presStyleCnt="0"/>
      <dgm:spPr/>
    </dgm:pt>
    <dgm:pt modelId="{6A05D9F9-901E-4439-8955-23212CCFF076}" type="pres">
      <dgm:prSet presAssocID="{E7C6EF8B-A00D-492F-9B00-6BFF2974395D}" presName="horz2" presStyleCnt="0"/>
      <dgm:spPr/>
    </dgm:pt>
    <dgm:pt modelId="{DA4B5FC5-77A8-44F9-AB5E-DFEE5C476309}" type="pres">
      <dgm:prSet presAssocID="{E7C6EF8B-A00D-492F-9B00-6BFF2974395D}" presName="horzSpace2" presStyleCnt="0"/>
      <dgm:spPr/>
    </dgm:pt>
    <dgm:pt modelId="{323AC3BF-83E8-47D1-870D-2C5EE562E70E}" type="pres">
      <dgm:prSet presAssocID="{E7C6EF8B-A00D-492F-9B00-6BFF2974395D}" presName="tx2" presStyleLbl="revTx" presStyleIdx="9" presStyleCnt="15"/>
      <dgm:spPr/>
    </dgm:pt>
    <dgm:pt modelId="{2494CEDC-C5C5-4F84-B3A8-FA22AA909010}" type="pres">
      <dgm:prSet presAssocID="{E7C6EF8B-A00D-492F-9B00-6BFF2974395D}" presName="vert2" presStyleCnt="0"/>
      <dgm:spPr/>
    </dgm:pt>
    <dgm:pt modelId="{2DAC0915-8AC5-4AB2-9850-8CBC1606A525}" type="pres">
      <dgm:prSet presAssocID="{E7C6EF8B-A00D-492F-9B00-6BFF2974395D}" presName="thinLine2b" presStyleLbl="callout" presStyleIdx="7" presStyleCnt="12"/>
      <dgm:spPr/>
    </dgm:pt>
    <dgm:pt modelId="{7AE17F12-07C6-42D5-9242-3A099DBFB064}" type="pres">
      <dgm:prSet presAssocID="{E7C6EF8B-A00D-492F-9B00-6BFF2974395D}" presName="vertSpace2b" presStyleCnt="0"/>
      <dgm:spPr/>
    </dgm:pt>
    <dgm:pt modelId="{3972618F-F7DB-4A8F-A831-EE33AF3596D6}" type="pres">
      <dgm:prSet presAssocID="{A99BCC97-DEAD-460B-9AFA-8F9AFE3ADB1B}" presName="horz2" presStyleCnt="0"/>
      <dgm:spPr/>
    </dgm:pt>
    <dgm:pt modelId="{EAD1E161-FDB3-4055-B74A-D16A5E096747}" type="pres">
      <dgm:prSet presAssocID="{A99BCC97-DEAD-460B-9AFA-8F9AFE3ADB1B}" presName="horzSpace2" presStyleCnt="0"/>
      <dgm:spPr/>
    </dgm:pt>
    <dgm:pt modelId="{64728F6E-3B55-40B6-9EA5-350DBF726FA4}" type="pres">
      <dgm:prSet presAssocID="{A99BCC97-DEAD-460B-9AFA-8F9AFE3ADB1B}" presName="tx2" presStyleLbl="revTx" presStyleIdx="10" presStyleCnt="15"/>
      <dgm:spPr/>
    </dgm:pt>
    <dgm:pt modelId="{3D7DD53A-D718-4466-BD8E-095B4C663019}" type="pres">
      <dgm:prSet presAssocID="{A99BCC97-DEAD-460B-9AFA-8F9AFE3ADB1B}" presName="vert2" presStyleCnt="0"/>
      <dgm:spPr/>
    </dgm:pt>
    <dgm:pt modelId="{1A9333D8-26E1-467F-837E-B2F1FE2264DB}" type="pres">
      <dgm:prSet presAssocID="{A99BCC97-DEAD-460B-9AFA-8F9AFE3ADB1B}" presName="thinLine2b" presStyleLbl="callout" presStyleIdx="8" presStyleCnt="12"/>
      <dgm:spPr/>
    </dgm:pt>
    <dgm:pt modelId="{A4B9F08B-236B-4D7D-92C1-040BA5D4F97C}" type="pres">
      <dgm:prSet presAssocID="{A99BCC97-DEAD-460B-9AFA-8F9AFE3ADB1B}" presName="vertSpace2b" presStyleCnt="0"/>
      <dgm:spPr/>
    </dgm:pt>
    <dgm:pt modelId="{F3CFD197-493A-45A1-A68F-7D2EB27EFD2E}" type="pres">
      <dgm:prSet presAssocID="{CE359158-2B9B-4854-9A25-78C4C4D52B28}" presName="thickLine" presStyleLbl="alignNode1" presStyleIdx="2" presStyleCnt="3"/>
      <dgm:spPr/>
    </dgm:pt>
    <dgm:pt modelId="{8FE433EC-BBC4-42A6-A308-6CB3092C28B0}" type="pres">
      <dgm:prSet presAssocID="{CE359158-2B9B-4854-9A25-78C4C4D52B28}" presName="horz1" presStyleCnt="0"/>
      <dgm:spPr/>
    </dgm:pt>
    <dgm:pt modelId="{056C3695-A1F6-483C-90BA-3CC2027292AA}" type="pres">
      <dgm:prSet presAssocID="{CE359158-2B9B-4854-9A25-78C4C4D52B28}" presName="tx1" presStyleLbl="revTx" presStyleIdx="11" presStyleCnt="15"/>
      <dgm:spPr/>
    </dgm:pt>
    <dgm:pt modelId="{36F6EF6A-7220-44FA-B0A7-EC790893CB87}" type="pres">
      <dgm:prSet presAssocID="{CE359158-2B9B-4854-9A25-78C4C4D52B28}" presName="vert1" presStyleCnt="0"/>
      <dgm:spPr/>
    </dgm:pt>
    <dgm:pt modelId="{3A3A13B4-1E49-4E7E-A64A-71AC87E18067}" type="pres">
      <dgm:prSet presAssocID="{783EBAA0-674F-4406-935C-8FDC17051B77}" presName="vertSpace2a" presStyleCnt="0"/>
      <dgm:spPr/>
    </dgm:pt>
    <dgm:pt modelId="{C03F18FB-8EA1-41A3-95EC-3F1E4C45DD5A}" type="pres">
      <dgm:prSet presAssocID="{783EBAA0-674F-4406-935C-8FDC17051B77}" presName="horz2" presStyleCnt="0"/>
      <dgm:spPr/>
    </dgm:pt>
    <dgm:pt modelId="{DBDC0032-4354-4F10-9B31-B9871770705B}" type="pres">
      <dgm:prSet presAssocID="{783EBAA0-674F-4406-935C-8FDC17051B77}" presName="horzSpace2" presStyleCnt="0"/>
      <dgm:spPr/>
    </dgm:pt>
    <dgm:pt modelId="{8F078FD6-9382-451A-8FAC-6E1E81209168}" type="pres">
      <dgm:prSet presAssocID="{783EBAA0-674F-4406-935C-8FDC17051B77}" presName="tx2" presStyleLbl="revTx" presStyleIdx="12" presStyleCnt="15"/>
      <dgm:spPr/>
    </dgm:pt>
    <dgm:pt modelId="{104A513B-A7C8-4FDB-AA87-BB440F154B39}" type="pres">
      <dgm:prSet presAssocID="{783EBAA0-674F-4406-935C-8FDC17051B77}" presName="vert2" presStyleCnt="0"/>
      <dgm:spPr/>
    </dgm:pt>
    <dgm:pt modelId="{9E73F870-6FC3-44EC-978E-6EA4F983B9B0}" type="pres">
      <dgm:prSet presAssocID="{783EBAA0-674F-4406-935C-8FDC17051B77}" presName="thinLine2b" presStyleLbl="callout" presStyleIdx="9" presStyleCnt="12"/>
      <dgm:spPr/>
    </dgm:pt>
    <dgm:pt modelId="{86F8DDF6-1CC4-4B6E-A895-16595FBEBB15}" type="pres">
      <dgm:prSet presAssocID="{783EBAA0-674F-4406-935C-8FDC17051B77}" presName="vertSpace2b" presStyleCnt="0"/>
      <dgm:spPr/>
    </dgm:pt>
    <dgm:pt modelId="{34FF89D3-726F-423D-8012-0D68BABE16AD}" type="pres">
      <dgm:prSet presAssocID="{C53FB2FF-DF13-4BFA-AE7C-D37CD8B4EAE0}" presName="horz2" presStyleCnt="0"/>
      <dgm:spPr/>
    </dgm:pt>
    <dgm:pt modelId="{B645E7EF-B97C-478D-B8B0-F530F9033A10}" type="pres">
      <dgm:prSet presAssocID="{C53FB2FF-DF13-4BFA-AE7C-D37CD8B4EAE0}" presName="horzSpace2" presStyleCnt="0"/>
      <dgm:spPr/>
    </dgm:pt>
    <dgm:pt modelId="{39E4659E-5D89-46BF-B9F0-5D6DEDF92AF7}" type="pres">
      <dgm:prSet presAssocID="{C53FB2FF-DF13-4BFA-AE7C-D37CD8B4EAE0}" presName="tx2" presStyleLbl="revTx" presStyleIdx="13" presStyleCnt="15"/>
      <dgm:spPr/>
    </dgm:pt>
    <dgm:pt modelId="{813FDE11-707F-40AA-BA7B-A5E856FB179B}" type="pres">
      <dgm:prSet presAssocID="{C53FB2FF-DF13-4BFA-AE7C-D37CD8B4EAE0}" presName="vert2" presStyleCnt="0"/>
      <dgm:spPr/>
    </dgm:pt>
    <dgm:pt modelId="{742918EF-2312-408A-8E6F-3DCE23E1F8A4}" type="pres">
      <dgm:prSet presAssocID="{C53FB2FF-DF13-4BFA-AE7C-D37CD8B4EAE0}" presName="thinLine2b" presStyleLbl="callout" presStyleIdx="10" presStyleCnt="12"/>
      <dgm:spPr/>
    </dgm:pt>
    <dgm:pt modelId="{C70378A4-4433-4200-BAC3-58D778E08607}" type="pres">
      <dgm:prSet presAssocID="{C53FB2FF-DF13-4BFA-AE7C-D37CD8B4EAE0}" presName="vertSpace2b" presStyleCnt="0"/>
      <dgm:spPr/>
    </dgm:pt>
    <dgm:pt modelId="{81629742-F16D-4EC1-8FFE-191398423843}" type="pres">
      <dgm:prSet presAssocID="{0F933D5F-CC19-4516-B91F-75EDDDC6870D}" presName="horz2" presStyleCnt="0"/>
      <dgm:spPr/>
    </dgm:pt>
    <dgm:pt modelId="{26AA1785-30E2-4568-B585-BDA1749ED05A}" type="pres">
      <dgm:prSet presAssocID="{0F933D5F-CC19-4516-B91F-75EDDDC6870D}" presName="horzSpace2" presStyleCnt="0"/>
      <dgm:spPr/>
    </dgm:pt>
    <dgm:pt modelId="{B4A6CC7B-7058-426C-A656-569BDC925D89}" type="pres">
      <dgm:prSet presAssocID="{0F933D5F-CC19-4516-B91F-75EDDDC6870D}" presName="tx2" presStyleLbl="revTx" presStyleIdx="14" presStyleCnt="15"/>
      <dgm:spPr/>
    </dgm:pt>
    <dgm:pt modelId="{46D35CFF-2392-4B7E-A39E-62E4937DC2B4}" type="pres">
      <dgm:prSet presAssocID="{0F933D5F-CC19-4516-B91F-75EDDDC6870D}" presName="vert2" presStyleCnt="0"/>
      <dgm:spPr/>
    </dgm:pt>
    <dgm:pt modelId="{6D7DBC5B-2ADC-49A0-96E7-5C08D49C8AA8}" type="pres">
      <dgm:prSet presAssocID="{0F933D5F-CC19-4516-B91F-75EDDDC6870D}" presName="thinLine2b" presStyleLbl="callout" presStyleIdx="11" presStyleCnt="12"/>
      <dgm:spPr/>
    </dgm:pt>
    <dgm:pt modelId="{7486ABAA-D7EE-4A74-8045-F4B103F386F6}" type="pres">
      <dgm:prSet presAssocID="{0F933D5F-CC19-4516-B91F-75EDDDC6870D}" presName="vertSpace2b" presStyleCnt="0"/>
      <dgm:spPr/>
    </dgm:pt>
  </dgm:ptLst>
  <dgm:cxnLst>
    <dgm:cxn modelId="{A7781B05-D9D4-4A61-89A5-5494725EC476}" type="presOf" srcId="{5A2FDC3A-90E1-4E0A-B662-44D9323AF535}" destId="{9C2467F2-14A9-444F-9BA6-D34A71ABD791}" srcOrd="0" destOrd="0" presId="urn:microsoft.com/office/officeart/2008/layout/LinedList"/>
    <dgm:cxn modelId="{1EB37809-CE0A-4ACD-848A-29EFBC533B40}" srcId="{CE359158-2B9B-4854-9A25-78C4C4D52B28}" destId="{0F933D5F-CC19-4516-B91F-75EDDDC6870D}" srcOrd="2" destOrd="0" parTransId="{05DC6884-9FBE-4EF1-AAD8-62B1BC38957F}" sibTransId="{4088558A-2C90-4DDE-B3FF-4A3F6EF7F242}"/>
    <dgm:cxn modelId="{8D1D7710-835E-4963-8298-67B0FBEDB504}" type="presOf" srcId="{783EBAA0-674F-4406-935C-8FDC17051B77}" destId="{8F078FD6-9382-451A-8FAC-6E1E81209168}" srcOrd="0" destOrd="0" presId="urn:microsoft.com/office/officeart/2008/layout/LinedList"/>
    <dgm:cxn modelId="{C28D581A-7108-41C0-A853-3B0D62716A72}" type="presOf" srcId="{677C4BF5-C590-4E81-BDA9-23C70213D9E8}" destId="{501208DC-3499-4558-811B-DDF0089E3082}" srcOrd="0" destOrd="0" presId="urn:microsoft.com/office/officeart/2008/layout/LinedList"/>
    <dgm:cxn modelId="{1DC9DA32-846D-47F5-863D-09BA3367F1B1}" srcId="{5A2FDC3A-90E1-4E0A-B662-44D9323AF535}" destId="{3FD42BD3-25D5-454F-8FC0-986CCB0B44C7}" srcOrd="2" destOrd="0" parTransId="{41A7611F-1B2C-4797-A9AE-EB2740CC1374}" sibTransId="{8FF96561-896F-43C3-8545-FD8F0F7F7631}"/>
    <dgm:cxn modelId="{AB07AF47-4230-4FD0-A636-4D8B2BBFB8B6}" srcId="{677C4BF5-C590-4E81-BDA9-23C70213D9E8}" destId="{EAF3DA4B-1B22-4DCE-9FB3-55C41E0D5DC3}" srcOrd="2" destOrd="0" parTransId="{81395D4C-3D8B-4108-A281-799A99385B44}" sibTransId="{A884B258-90B7-4A3F-8F8F-11FA775D79F8}"/>
    <dgm:cxn modelId="{ED527949-6038-421B-A483-0CCA01C7605A}" type="presOf" srcId="{EAF3DA4B-1B22-4DCE-9FB3-55C41E0D5DC3}" destId="{5F66EA19-F106-436F-A200-E8FA5A291613}" srcOrd="0" destOrd="0" presId="urn:microsoft.com/office/officeart/2008/layout/LinedList"/>
    <dgm:cxn modelId="{E483194A-A5CB-4CC3-9187-58F57BCBCD86}" srcId="{583E1BE8-E35D-40E0-A866-0643FB23933F}" destId="{CE359158-2B9B-4854-9A25-78C4C4D52B28}" srcOrd="2" destOrd="0" parTransId="{6C0A304E-D39A-49C3-8ECA-070E9C00F455}" sibTransId="{0005067F-2CDF-422D-8164-0EA0AE7D07F4}"/>
    <dgm:cxn modelId="{E883A34F-49FA-499F-9F00-A8F31F17FEBB}" type="presOf" srcId="{6E41CFCB-3352-47BA-A3FE-35BD534D6086}" destId="{218E1D1D-A61B-4EF0-A6DD-6DEC6C2843B0}" srcOrd="0" destOrd="0" presId="urn:microsoft.com/office/officeart/2008/layout/LinedList"/>
    <dgm:cxn modelId="{465A2670-6FE1-48B1-89CA-DB10F14A5E47}" srcId="{677C4BF5-C590-4E81-BDA9-23C70213D9E8}" destId="{15FAE3D3-C4E8-47D6-ADC0-C7F55AF2B966}" srcOrd="1" destOrd="0" parTransId="{91DC4028-6365-450D-90B7-1FDA0A1D39E9}" sibTransId="{B275B382-60C9-41AF-A959-61EC8E2C6FD6}"/>
    <dgm:cxn modelId="{3A9C8253-384E-4EDA-8ED4-B2D1A99AE649}" type="presOf" srcId="{F42ADED0-A812-4B7A-A58F-B4C655021884}" destId="{6FF9B7D1-9AE7-4150-88F2-A07BA946CE9F}" srcOrd="0" destOrd="0" presId="urn:microsoft.com/office/officeart/2008/layout/LinedList"/>
    <dgm:cxn modelId="{D0E6BC58-ADD9-42B5-9243-9F8A574AFB37}" srcId="{583E1BE8-E35D-40E0-A866-0643FB23933F}" destId="{5A2FDC3A-90E1-4E0A-B662-44D9323AF535}" srcOrd="0" destOrd="0" parTransId="{6D72E373-9833-4120-A22F-9D2E21828FF3}" sibTransId="{B29BDE5B-C29B-430A-AC23-DEDB9E12F9C3}"/>
    <dgm:cxn modelId="{8C8DF778-976F-459B-B3E0-F04914EC5543}" type="presOf" srcId="{583E1BE8-E35D-40E0-A866-0643FB23933F}" destId="{E2C9FCF5-8F13-491D-BC6E-C7DE3D4DB29A}" srcOrd="0" destOrd="0" presId="urn:microsoft.com/office/officeart/2008/layout/LinedList"/>
    <dgm:cxn modelId="{3E81325A-9B35-40DB-B305-A639F978936A}" type="presOf" srcId="{819853CE-EAE1-4ED7-BAD3-4A5A61097C6D}" destId="{C0A50A91-EBF4-4E5A-9B90-D1794322E9AF}" srcOrd="0" destOrd="0" presId="urn:microsoft.com/office/officeart/2008/layout/LinedList"/>
    <dgm:cxn modelId="{59021C7E-DA77-4ECD-BF21-13F6166AA92C}" type="presOf" srcId="{15FAE3D3-C4E8-47D6-ADC0-C7F55AF2B966}" destId="{D779D5C4-1AA4-474C-9F02-B3A02F68E0A1}" srcOrd="0" destOrd="0" presId="urn:microsoft.com/office/officeart/2008/layout/LinedList"/>
    <dgm:cxn modelId="{55025B7F-2DA9-4AF5-801D-661CCC297F88}" srcId="{5A2FDC3A-90E1-4E0A-B662-44D9323AF535}" destId="{819853CE-EAE1-4ED7-BAD3-4A5A61097C6D}" srcOrd="0" destOrd="0" parTransId="{CD09B75B-4364-4D02-A24F-4BC2DD3D189B}" sibTransId="{211EB0CB-7EBC-4392-8DC8-BA48ED82621B}"/>
    <dgm:cxn modelId="{79F47E8C-5232-4890-B449-2EC3836A0029}" type="presOf" srcId="{25F85A14-3537-401F-ACF3-C5F209671B13}" destId="{4B66A7EA-7A62-4FDB-A628-2B307074918E}" srcOrd="0" destOrd="0" presId="urn:microsoft.com/office/officeart/2008/layout/LinedList"/>
    <dgm:cxn modelId="{46DA089B-E5E1-4757-BD9D-C1D1424DC00C}" srcId="{677C4BF5-C590-4E81-BDA9-23C70213D9E8}" destId="{E7C6EF8B-A00D-492F-9B00-6BFF2974395D}" srcOrd="3" destOrd="0" parTransId="{E9FD0B3C-F959-4F9F-97A3-63D2A2F006A4}" sibTransId="{6A668C11-8E7C-4398-8345-01859FBD156A}"/>
    <dgm:cxn modelId="{A8CED0A8-0007-45C4-8F70-841841E1F6FC}" srcId="{5A2FDC3A-90E1-4E0A-B662-44D9323AF535}" destId="{F42ADED0-A812-4B7A-A58F-B4C655021884}" srcOrd="1" destOrd="0" parTransId="{9FC56F49-6A21-42AF-BBF7-BB2A32712DA6}" sibTransId="{59E1C969-90B5-4E6F-AFCE-14F7784BA015}"/>
    <dgm:cxn modelId="{B54529A9-8866-4045-AD1C-05997937105B}" srcId="{583E1BE8-E35D-40E0-A866-0643FB23933F}" destId="{677C4BF5-C590-4E81-BDA9-23C70213D9E8}" srcOrd="1" destOrd="0" parTransId="{2A1DE8F4-C9D3-4C9F-92DF-3F6DFF765382}" sibTransId="{A9FB4F3A-D5D8-444B-AE12-126FFC50320D}"/>
    <dgm:cxn modelId="{0E548EB1-C601-4872-A867-4B9DFE29469B}" srcId="{CE359158-2B9B-4854-9A25-78C4C4D52B28}" destId="{C53FB2FF-DF13-4BFA-AE7C-D37CD8B4EAE0}" srcOrd="1" destOrd="0" parTransId="{540A1D5C-3BA3-479D-A707-9A11C6DA6135}" sibTransId="{92D29407-8DE1-490F-9213-12D15E0FC61D}"/>
    <dgm:cxn modelId="{810C07BD-7844-4945-947C-4890C4CAC3CB}" type="presOf" srcId="{C53FB2FF-DF13-4BFA-AE7C-D37CD8B4EAE0}" destId="{39E4659E-5D89-46BF-B9F0-5D6DEDF92AF7}" srcOrd="0" destOrd="0" presId="urn:microsoft.com/office/officeart/2008/layout/LinedList"/>
    <dgm:cxn modelId="{5BE9EBBD-B22F-4292-9753-F17C23DD34D1}" type="presOf" srcId="{CE359158-2B9B-4854-9A25-78C4C4D52B28}" destId="{056C3695-A1F6-483C-90BA-3CC2027292AA}" srcOrd="0" destOrd="0" presId="urn:microsoft.com/office/officeart/2008/layout/LinedList"/>
    <dgm:cxn modelId="{C84CCBBF-D37D-4465-B8EF-9A550A2EF362}" type="presOf" srcId="{3FD42BD3-25D5-454F-8FC0-986CCB0B44C7}" destId="{4B6D5B58-EECB-4D31-BBD1-22D7C91BD9DC}" srcOrd="0" destOrd="0" presId="urn:microsoft.com/office/officeart/2008/layout/LinedList"/>
    <dgm:cxn modelId="{20EF55C2-0F25-4993-A3CF-93431207F366}" srcId="{CE359158-2B9B-4854-9A25-78C4C4D52B28}" destId="{783EBAA0-674F-4406-935C-8FDC17051B77}" srcOrd="0" destOrd="0" parTransId="{4DD4A498-6400-4154-8A13-83053840E7D8}" sibTransId="{BED38E75-AFFF-4395-A228-12F9D13B205D}"/>
    <dgm:cxn modelId="{071DFFC3-F3F5-4971-9788-A01A2B3903D6}" type="presOf" srcId="{E7C6EF8B-A00D-492F-9B00-6BFF2974395D}" destId="{323AC3BF-83E8-47D1-870D-2C5EE562E70E}" srcOrd="0" destOrd="0" presId="urn:microsoft.com/office/officeart/2008/layout/LinedList"/>
    <dgm:cxn modelId="{A7DE00D0-52EA-4525-BC30-A3EB254A2CEF}" type="presOf" srcId="{0F933D5F-CC19-4516-B91F-75EDDDC6870D}" destId="{B4A6CC7B-7058-426C-A656-569BDC925D89}" srcOrd="0" destOrd="0" presId="urn:microsoft.com/office/officeart/2008/layout/LinedList"/>
    <dgm:cxn modelId="{BEA538DB-83FD-4FEC-B690-B5F982BEC36C}" srcId="{677C4BF5-C590-4E81-BDA9-23C70213D9E8}" destId="{25F85A14-3537-401F-ACF3-C5F209671B13}" srcOrd="0" destOrd="0" parTransId="{EBEFC6A4-6161-4E3A-9D94-B1F6F5E8A022}" sibTransId="{39BBE785-4C28-4226-BEC1-BBEF629DF902}"/>
    <dgm:cxn modelId="{46E8BCF1-32D4-44A8-BADE-2FFA93534148}" srcId="{5A2FDC3A-90E1-4E0A-B662-44D9323AF535}" destId="{6E41CFCB-3352-47BA-A3FE-35BD534D6086}" srcOrd="3" destOrd="0" parTransId="{F2744A3C-D22D-46E3-BAA8-68DC3B07A99C}" sibTransId="{E72F7008-ED03-4F82-B818-0DB31AD0A36A}"/>
    <dgm:cxn modelId="{2A2C90F7-9BEC-4E9B-8751-81A7E3642121}" type="presOf" srcId="{A99BCC97-DEAD-460B-9AFA-8F9AFE3ADB1B}" destId="{64728F6E-3B55-40B6-9EA5-350DBF726FA4}" srcOrd="0" destOrd="0" presId="urn:microsoft.com/office/officeart/2008/layout/LinedList"/>
    <dgm:cxn modelId="{062B55FD-21BF-476A-BB61-B1B885EA62D9}" srcId="{677C4BF5-C590-4E81-BDA9-23C70213D9E8}" destId="{A99BCC97-DEAD-460B-9AFA-8F9AFE3ADB1B}" srcOrd="4" destOrd="0" parTransId="{F6040307-5599-4464-BEA3-2646CBC15DED}" sibTransId="{F9AFCDBD-5DE9-4B91-86AC-F24694D8E656}"/>
    <dgm:cxn modelId="{F961B973-071A-42BF-9C69-18195FBBCEEE}" type="presParOf" srcId="{E2C9FCF5-8F13-491D-BC6E-C7DE3D4DB29A}" destId="{1F8CF169-9298-4248-B6A1-C278E7B12D07}" srcOrd="0" destOrd="0" presId="urn:microsoft.com/office/officeart/2008/layout/LinedList"/>
    <dgm:cxn modelId="{C320C08A-90FF-440F-9FF4-DF0140099782}" type="presParOf" srcId="{E2C9FCF5-8F13-491D-BC6E-C7DE3D4DB29A}" destId="{7ADEA4BC-13D0-4658-83FE-2FF68DC205B1}" srcOrd="1" destOrd="0" presId="urn:microsoft.com/office/officeart/2008/layout/LinedList"/>
    <dgm:cxn modelId="{3F583743-9A36-426F-B9E9-F580ED8B5A76}" type="presParOf" srcId="{7ADEA4BC-13D0-4658-83FE-2FF68DC205B1}" destId="{9C2467F2-14A9-444F-9BA6-D34A71ABD791}" srcOrd="0" destOrd="0" presId="urn:microsoft.com/office/officeart/2008/layout/LinedList"/>
    <dgm:cxn modelId="{7B07AB73-6FEA-454F-BE52-13554020F359}" type="presParOf" srcId="{7ADEA4BC-13D0-4658-83FE-2FF68DC205B1}" destId="{5C27D749-A0E6-4DA0-84AB-12E5069AE877}" srcOrd="1" destOrd="0" presId="urn:microsoft.com/office/officeart/2008/layout/LinedList"/>
    <dgm:cxn modelId="{9B2EE03C-7DB2-4812-BD64-3D1F7C595A50}" type="presParOf" srcId="{5C27D749-A0E6-4DA0-84AB-12E5069AE877}" destId="{1E0B92D1-410F-4FD1-921B-34CDC1CAFBFC}" srcOrd="0" destOrd="0" presId="urn:microsoft.com/office/officeart/2008/layout/LinedList"/>
    <dgm:cxn modelId="{FE846B7C-958E-4AAF-9E5B-50383B21EE00}" type="presParOf" srcId="{5C27D749-A0E6-4DA0-84AB-12E5069AE877}" destId="{D5B48C11-5FAA-46AD-AB8C-C8F866126FB5}" srcOrd="1" destOrd="0" presId="urn:microsoft.com/office/officeart/2008/layout/LinedList"/>
    <dgm:cxn modelId="{993FC928-0B00-480A-ADC6-A6A24EA394E2}" type="presParOf" srcId="{D5B48C11-5FAA-46AD-AB8C-C8F866126FB5}" destId="{23A6DB60-625E-432D-AAFC-20D73A9C27E0}" srcOrd="0" destOrd="0" presId="urn:microsoft.com/office/officeart/2008/layout/LinedList"/>
    <dgm:cxn modelId="{5EE06B65-CEEB-4EAF-80B9-D42AE39EDD24}" type="presParOf" srcId="{D5B48C11-5FAA-46AD-AB8C-C8F866126FB5}" destId="{C0A50A91-EBF4-4E5A-9B90-D1794322E9AF}" srcOrd="1" destOrd="0" presId="urn:microsoft.com/office/officeart/2008/layout/LinedList"/>
    <dgm:cxn modelId="{8948888B-EA9E-4FEF-A4D0-1297B986596B}" type="presParOf" srcId="{D5B48C11-5FAA-46AD-AB8C-C8F866126FB5}" destId="{2F709FE8-15E9-4C0D-B21E-91681EC345C7}" srcOrd="2" destOrd="0" presId="urn:microsoft.com/office/officeart/2008/layout/LinedList"/>
    <dgm:cxn modelId="{41D63D58-E2B7-4FE1-8994-AE92863BCB18}" type="presParOf" srcId="{5C27D749-A0E6-4DA0-84AB-12E5069AE877}" destId="{8EA3AF47-6067-4B17-B422-530427FACB27}" srcOrd="2" destOrd="0" presId="urn:microsoft.com/office/officeart/2008/layout/LinedList"/>
    <dgm:cxn modelId="{3AE3EE9D-83F2-4DDF-8D39-4EE85AFF0FF7}" type="presParOf" srcId="{5C27D749-A0E6-4DA0-84AB-12E5069AE877}" destId="{F2E88892-6DD7-4CEA-98EE-9F2C67B1C93B}" srcOrd="3" destOrd="0" presId="urn:microsoft.com/office/officeart/2008/layout/LinedList"/>
    <dgm:cxn modelId="{2FE34963-6A95-401B-B799-8BA3C91565F2}" type="presParOf" srcId="{5C27D749-A0E6-4DA0-84AB-12E5069AE877}" destId="{55BF35DC-1C59-432B-A61E-DDD526CA608C}" srcOrd="4" destOrd="0" presId="urn:microsoft.com/office/officeart/2008/layout/LinedList"/>
    <dgm:cxn modelId="{ED226DA2-53AC-4C53-BC83-A3A0CF0E59BA}" type="presParOf" srcId="{55BF35DC-1C59-432B-A61E-DDD526CA608C}" destId="{FDD488C5-E182-4875-B299-1559BFABAABC}" srcOrd="0" destOrd="0" presId="urn:microsoft.com/office/officeart/2008/layout/LinedList"/>
    <dgm:cxn modelId="{129FC8A5-01B8-4217-BC80-E5A42D2809FE}" type="presParOf" srcId="{55BF35DC-1C59-432B-A61E-DDD526CA608C}" destId="{6FF9B7D1-9AE7-4150-88F2-A07BA946CE9F}" srcOrd="1" destOrd="0" presId="urn:microsoft.com/office/officeart/2008/layout/LinedList"/>
    <dgm:cxn modelId="{758E02E5-5E8C-4EDC-B239-653B8165D828}" type="presParOf" srcId="{55BF35DC-1C59-432B-A61E-DDD526CA608C}" destId="{1ED25774-2DBF-4CCA-85EA-3D112E32DF5C}" srcOrd="2" destOrd="0" presId="urn:microsoft.com/office/officeart/2008/layout/LinedList"/>
    <dgm:cxn modelId="{4362DA6A-3C5A-4EB8-978A-A31FF885CED9}" type="presParOf" srcId="{5C27D749-A0E6-4DA0-84AB-12E5069AE877}" destId="{D1B6E23F-DDAA-4AD6-BE71-AC3937A861F4}" srcOrd="5" destOrd="0" presId="urn:microsoft.com/office/officeart/2008/layout/LinedList"/>
    <dgm:cxn modelId="{4B23F328-B56C-459A-8F18-0A57F6AE4E5F}" type="presParOf" srcId="{5C27D749-A0E6-4DA0-84AB-12E5069AE877}" destId="{672792B6-AC85-47FF-AA1E-D74A6887611F}" srcOrd="6" destOrd="0" presId="urn:microsoft.com/office/officeart/2008/layout/LinedList"/>
    <dgm:cxn modelId="{FA25D00B-5A95-4C1D-85BB-6913C1D41705}" type="presParOf" srcId="{5C27D749-A0E6-4DA0-84AB-12E5069AE877}" destId="{495A2860-FFE0-4914-85C8-0E7B0DE1B803}" srcOrd="7" destOrd="0" presId="urn:microsoft.com/office/officeart/2008/layout/LinedList"/>
    <dgm:cxn modelId="{5AFE840C-417A-493B-BA6C-2BC404931E09}" type="presParOf" srcId="{495A2860-FFE0-4914-85C8-0E7B0DE1B803}" destId="{4FD02C18-DADF-4EF8-B580-0D0694D9C5F6}" srcOrd="0" destOrd="0" presId="urn:microsoft.com/office/officeart/2008/layout/LinedList"/>
    <dgm:cxn modelId="{F3C3BF79-193D-4044-A779-B6F5A766CB20}" type="presParOf" srcId="{495A2860-FFE0-4914-85C8-0E7B0DE1B803}" destId="{4B6D5B58-EECB-4D31-BBD1-22D7C91BD9DC}" srcOrd="1" destOrd="0" presId="urn:microsoft.com/office/officeart/2008/layout/LinedList"/>
    <dgm:cxn modelId="{A2A43BAF-7F31-4851-A625-CA219C465BAA}" type="presParOf" srcId="{495A2860-FFE0-4914-85C8-0E7B0DE1B803}" destId="{D0A53B6A-CB13-43F1-A17D-1886E0815F1A}" srcOrd="2" destOrd="0" presId="urn:microsoft.com/office/officeart/2008/layout/LinedList"/>
    <dgm:cxn modelId="{6998E21E-96F4-4A0F-A785-CBB199D0A559}" type="presParOf" srcId="{5C27D749-A0E6-4DA0-84AB-12E5069AE877}" destId="{84E3EBE0-BBF4-4733-9330-5F28709EACFA}" srcOrd="8" destOrd="0" presId="urn:microsoft.com/office/officeart/2008/layout/LinedList"/>
    <dgm:cxn modelId="{C54E17D6-13BF-4A30-8063-82DD27D7A8FE}" type="presParOf" srcId="{5C27D749-A0E6-4DA0-84AB-12E5069AE877}" destId="{28C44753-3067-4309-B47F-51CEA52D51B8}" srcOrd="9" destOrd="0" presId="urn:microsoft.com/office/officeart/2008/layout/LinedList"/>
    <dgm:cxn modelId="{3A30DBD6-CE4C-4F1D-A396-9E1FA519356E}" type="presParOf" srcId="{5C27D749-A0E6-4DA0-84AB-12E5069AE877}" destId="{16712E6F-36FC-4A33-ABED-5629F9E9C60D}" srcOrd="10" destOrd="0" presId="urn:microsoft.com/office/officeart/2008/layout/LinedList"/>
    <dgm:cxn modelId="{9CC5EF40-BA0A-4734-966C-E304B0AF0C37}" type="presParOf" srcId="{16712E6F-36FC-4A33-ABED-5629F9E9C60D}" destId="{B9B8A140-26FC-4AFA-855B-4267284FA8C8}" srcOrd="0" destOrd="0" presId="urn:microsoft.com/office/officeart/2008/layout/LinedList"/>
    <dgm:cxn modelId="{B3E9AB86-A8B7-49CA-B437-254AF809AD88}" type="presParOf" srcId="{16712E6F-36FC-4A33-ABED-5629F9E9C60D}" destId="{218E1D1D-A61B-4EF0-A6DD-6DEC6C2843B0}" srcOrd="1" destOrd="0" presId="urn:microsoft.com/office/officeart/2008/layout/LinedList"/>
    <dgm:cxn modelId="{588D5DC2-F4D0-49D8-89BD-A6BE8DBCB0CC}" type="presParOf" srcId="{16712E6F-36FC-4A33-ABED-5629F9E9C60D}" destId="{C27032A5-7116-4A31-896F-26E5E41A7B76}" srcOrd="2" destOrd="0" presId="urn:microsoft.com/office/officeart/2008/layout/LinedList"/>
    <dgm:cxn modelId="{F16B66B9-CDFE-4CBF-93DC-029CE222D7CC}" type="presParOf" srcId="{5C27D749-A0E6-4DA0-84AB-12E5069AE877}" destId="{7C727E1A-ECEB-47C0-B02C-EC50930B7E0B}" srcOrd="11" destOrd="0" presId="urn:microsoft.com/office/officeart/2008/layout/LinedList"/>
    <dgm:cxn modelId="{ED13A008-6CE2-4214-BB09-D200B572CA5F}" type="presParOf" srcId="{5C27D749-A0E6-4DA0-84AB-12E5069AE877}" destId="{C4756EC5-2CD6-444A-830E-021E397DE63C}" srcOrd="12" destOrd="0" presId="urn:microsoft.com/office/officeart/2008/layout/LinedList"/>
    <dgm:cxn modelId="{E26216D9-D1AF-4006-8045-FF6EC956B2A8}" type="presParOf" srcId="{E2C9FCF5-8F13-491D-BC6E-C7DE3D4DB29A}" destId="{F9C7B0EE-6043-468D-80A4-83C652356C7C}" srcOrd="2" destOrd="0" presId="urn:microsoft.com/office/officeart/2008/layout/LinedList"/>
    <dgm:cxn modelId="{222736BA-D09A-47F9-99EC-5AD26BFA2CA6}" type="presParOf" srcId="{E2C9FCF5-8F13-491D-BC6E-C7DE3D4DB29A}" destId="{1BB199AB-9F79-4DDE-9D29-C8AE68AE1BCA}" srcOrd="3" destOrd="0" presId="urn:microsoft.com/office/officeart/2008/layout/LinedList"/>
    <dgm:cxn modelId="{FD2A5905-ADD3-4ECC-B3B4-E4F9CE187AA1}" type="presParOf" srcId="{1BB199AB-9F79-4DDE-9D29-C8AE68AE1BCA}" destId="{501208DC-3499-4558-811B-DDF0089E3082}" srcOrd="0" destOrd="0" presId="urn:microsoft.com/office/officeart/2008/layout/LinedList"/>
    <dgm:cxn modelId="{1734F2BC-ED9C-41F5-B425-7A22132C4913}" type="presParOf" srcId="{1BB199AB-9F79-4DDE-9D29-C8AE68AE1BCA}" destId="{027808CA-0F6C-4C4B-8E8E-A540DCC5CCC5}" srcOrd="1" destOrd="0" presId="urn:microsoft.com/office/officeart/2008/layout/LinedList"/>
    <dgm:cxn modelId="{9D0B6125-FA83-4168-8E3F-184DA2B246C4}" type="presParOf" srcId="{027808CA-0F6C-4C4B-8E8E-A540DCC5CCC5}" destId="{E1800D43-7D40-4904-8104-21DAE3829FAC}" srcOrd="0" destOrd="0" presId="urn:microsoft.com/office/officeart/2008/layout/LinedList"/>
    <dgm:cxn modelId="{1FF3AC9D-497B-4DD7-9395-3D9580496592}" type="presParOf" srcId="{027808CA-0F6C-4C4B-8E8E-A540DCC5CCC5}" destId="{888330A5-9FC7-4972-BF7C-0CED2B4456AD}" srcOrd="1" destOrd="0" presId="urn:microsoft.com/office/officeart/2008/layout/LinedList"/>
    <dgm:cxn modelId="{23E08CCA-F363-45EE-A67D-81A6927EB432}" type="presParOf" srcId="{888330A5-9FC7-4972-BF7C-0CED2B4456AD}" destId="{2420994A-EF93-4902-B783-81E99382B7DC}" srcOrd="0" destOrd="0" presId="urn:microsoft.com/office/officeart/2008/layout/LinedList"/>
    <dgm:cxn modelId="{CBF214A0-DD3E-45E1-BC56-1DD056A097BF}" type="presParOf" srcId="{888330A5-9FC7-4972-BF7C-0CED2B4456AD}" destId="{4B66A7EA-7A62-4FDB-A628-2B307074918E}" srcOrd="1" destOrd="0" presId="urn:microsoft.com/office/officeart/2008/layout/LinedList"/>
    <dgm:cxn modelId="{E7143909-AFE3-4C5B-99C7-FCDA9213C13E}" type="presParOf" srcId="{888330A5-9FC7-4972-BF7C-0CED2B4456AD}" destId="{11331747-D88E-4A41-B268-77D23404ED01}" srcOrd="2" destOrd="0" presId="urn:microsoft.com/office/officeart/2008/layout/LinedList"/>
    <dgm:cxn modelId="{067FD8C0-CD69-4803-9FFE-98035DE67072}" type="presParOf" srcId="{027808CA-0F6C-4C4B-8E8E-A540DCC5CCC5}" destId="{BDFD8391-C9BD-4854-9C4C-E4D7A9D08B63}" srcOrd="2" destOrd="0" presId="urn:microsoft.com/office/officeart/2008/layout/LinedList"/>
    <dgm:cxn modelId="{CC4D0170-E995-4113-8F57-E273F1276AC7}" type="presParOf" srcId="{027808CA-0F6C-4C4B-8E8E-A540DCC5CCC5}" destId="{6F241FE7-3BBB-4C66-BB84-DAFC9476BBD2}" srcOrd="3" destOrd="0" presId="urn:microsoft.com/office/officeart/2008/layout/LinedList"/>
    <dgm:cxn modelId="{814BB686-DA80-4A5E-AD1E-312B0D543D92}" type="presParOf" srcId="{027808CA-0F6C-4C4B-8E8E-A540DCC5CCC5}" destId="{F03FFD15-ED43-4FA2-8CB6-AED4264B9BCA}" srcOrd="4" destOrd="0" presId="urn:microsoft.com/office/officeart/2008/layout/LinedList"/>
    <dgm:cxn modelId="{85261FA9-6D1A-41AE-9580-469650AB8165}" type="presParOf" srcId="{F03FFD15-ED43-4FA2-8CB6-AED4264B9BCA}" destId="{B706DF62-9224-4FB2-9B59-ACE079B6D056}" srcOrd="0" destOrd="0" presId="urn:microsoft.com/office/officeart/2008/layout/LinedList"/>
    <dgm:cxn modelId="{078B24B4-7F71-4E37-BB66-3ED2F6E67750}" type="presParOf" srcId="{F03FFD15-ED43-4FA2-8CB6-AED4264B9BCA}" destId="{D779D5C4-1AA4-474C-9F02-B3A02F68E0A1}" srcOrd="1" destOrd="0" presId="urn:microsoft.com/office/officeart/2008/layout/LinedList"/>
    <dgm:cxn modelId="{2DB54F0E-F6EE-41CC-BD2D-D031967EF4D4}" type="presParOf" srcId="{F03FFD15-ED43-4FA2-8CB6-AED4264B9BCA}" destId="{71381A03-BE86-4259-8B52-FFBDEBF75F2D}" srcOrd="2" destOrd="0" presId="urn:microsoft.com/office/officeart/2008/layout/LinedList"/>
    <dgm:cxn modelId="{1F0CD230-BDB8-449C-87DB-AF417016DA50}" type="presParOf" srcId="{027808CA-0F6C-4C4B-8E8E-A540DCC5CCC5}" destId="{9F350AEE-C5E5-46A3-9F59-C60045A60417}" srcOrd="5" destOrd="0" presId="urn:microsoft.com/office/officeart/2008/layout/LinedList"/>
    <dgm:cxn modelId="{C21C4CA5-8C70-480B-88DA-1D305D608A35}" type="presParOf" srcId="{027808CA-0F6C-4C4B-8E8E-A540DCC5CCC5}" destId="{E898B22E-C983-4649-99DD-989BA2ACC2EB}" srcOrd="6" destOrd="0" presId="urn:microsoft.com/office/officeart/2008/layout/LinedList"/>
    <dgm:cxn modelId="{B20B348F-AB70-4527-8318-1391B00AFCB4}" type="presParOf" srcId="{027808CA-0F6C-4C4B-8E8E-A540DCC5CCC5}" destId="{700084BF-D94E-47E5-8053-2CFA32873F86}" srcOrd="7" destOrd="0" presId="urn:microsoft.com/office/officeart/2008/layout/LinedList"/>
    <dgm:cxn modelId="{C96A704A-8D0B-4A5A-9C93-BB55D74B4B01}" type="presParOf" srcId="{700084BF-D94E-47E5-8053-2CFA32873F86}" destId="{055A5185-DB76-42DB-B185-2AB1C5AA619E}" srcOrd="0" destOrd="0" presId="urn:microsoft.com/office/officeart/2008/layout/LinedList"/>
    <dgm:cxn modelId="{22CF562B-E5C4-4C9C-8AB9-14A5DB8351D8}" type="presParOf" srcId="{700084BF-D94E-47E5-8053-2CFA32873F86}" destId="{5F66EA19-F106-436F-A200-E8FA5A291613}" srcOrd="1" destOrd="0" presId="urn:microsoft.com/office/officeart/2008/layout/LinedList"/>
    <dgm:cxn modelId="{7A38FD5F-A717-4E6B-AE93-068B396BA93A}" type="presParOf" srcId="{700084BF-D94E-47E5-8053-2CFA32873F86}" destId="{CFCCE6A3-BC6C-4D02-BBAC-E46B3A99F360}" srcOrd="2" destOrd="0" presId="urn:microsoft.com/office/officeart/2008/layout/LinedList"/>
    <dgm:cxn modelId="{535F6534-FC2C-452E-9C78-FCC6E689B0BC}" type="presParOf" srcId="{027808CA-0F6C-4C4B-8E8E-A540DCC5CCC5}" destId="{17EBB34D-C128-4294-968A-A971084F1787}" srcOrd="8" destOrd="0" presId="urn:microsoft.com/office/officeart/2008/layout/LinedList"/>
    <dgm:cxn modelId="{F491BC7D-18AF-40B4-BC95-30586877E89F}" type="presParOf" srcId="{027808CA-0F6C-4C4B-8E8E-A540DCC5CCC5}" destId="{95744565-C74F-4DB2-AA1C-5B73643AA972}" srcOrd="9" destOrd="0" presId="urn:microsoft.com/office/officeart/2008/layout/LinedList"/>
    <dgm:cxn modelId="{87B1951A-3D20-48B6-8470-DC882AB451AB}" type="presParOf" srcId="{027808CA-0F6C-4C4B-8E8E-A540DCC5CCC5}" destId="{6A05D9F9-901E-4439-8955-23212CCFF076}" srcOrd="10" destOrd="0" presId="urn:microsoft.com/office/officeart/2008/layout/LinedList"/>
    <dgm:cxn modelId="{431CC8FF-EDC2-43B7-9753-767F5311E14B}" type="presParOf" srcId="{6A05D9F9-901E-4439-8955-23212CCFF076}" destId="{DA4B5FC5-77A8-44F9-AB5E-DFEE5C476309}" srcOrd="0" destOrd="0" presId="urn:microsoft.com/office/officeart/2008/layout/LinedList"/>
    <dgm:cxn modelId="{2D3A5400-3852-418B-B6BC-6401EA7741EC}" type="presParOf" srcId="{6A05D9F9-901E-4439-8955-23212CCFF076}" destId="{323AC3BF-83E8-47D1-870D-2C5EE562E70E}" srcOrd="1" destOrd="0" presId="urn:microsoft.com/office/officeart/2008/layout/LinedList"/>
    <dgm:cxn modelId="{12F95C47-1794-405E-9F95-7D80C2D535B7}" type="presParOf" srcId="{6A05D9F9-901E-4439-8955-23212CCFF076}" destId="{2494CEDC-C5C5-4F84-B3A8-FA22AA909010}" srcOrd="2" destOrd="0" presId="urn:microsoft.com/office/officeart/2008/layout/LinedList"/>
    <dgm:cxn modelId="{FF9465A6-8FC8-43C3-9790-CD63FB0B6F83}" type="presParOf" srcId="{027808CA-0F6C-4C4B-8E8E-A540DCC5CCC5}" destId="{2DAC0915-8AC5-4AB2-9850-8CBC1606A525}" srcOrd="11" destOrd="0" presId="urn:microsoft.com/office/officeart/2008/layout/LinedList"/>
    <dgm:cxn modelId="{88F86CD8-DCF4-4000-A826-A92F935C6292}" type="presParOf" srcId="{027808CA-0F6C-4C4B-8E8E-A540DCC5CCC5}" destId="{7AE17F12-07C6-42D5-9242-3A099DBFB064}" srcOrd="12" destOrd="0" presId="urn:microsoft.com/office/officeart/2008/layout/LinedList"/>
    <dgm:cxn modelId="{9675FDA6-2ED1-4428-975F-83849528844C}" type="presParOf" srcId="{027808CA-0F6C-4C4B-8E8E-A540DCC5CCC5}" destId="{3972618F-F7DB-4A8F-A831-EE33AF3596D6}" srcOrd="13" destOrd="0" presId="urn:microsoft.com/office/officeart/2008/layout/LinedList"/>
    <dgm:cxn modelId="{422583CC-143A-4FCE-A200-57529ABC437A}" type="presParOf" srcId="{3972618F-F7DB-4A8F-A831-EE33AF3596D6}" destId="{EAD1E161-FDB3-4055-B74A-D16A5E096747}" srcOrd="0" destOrd="0" presId="urn:microsoft.com/office/officeart/2008/layout/LinedList"/>
    <dgm:cxn modelId="{326144AC-FFCC-47F5-A22D-9AEF8760EBDF}" type="presParOf" srcId="{3972618F-F7DB-4A8F-A831-EE33AF3596D6}" destId="{64728F6E-3B55-40B6-9EA5-350DBF726FA4}" srcOrd="1" destOrd="0" presId="urn:microsoft.com/office/officeart/2008/layout/LinedList"/>
    <dgm:cxn modelId="{F64E6612-980C-4785-8D60-8E9CDB0F2726}" type="presParOf" srcId="{3972618F-F7DB-4A8F-A831-EE33AF3596D6}" destId="{3D7DD53A-D718-4466-BD8E-095B4C663019}" srcOrd="2" destOrd="0" presId="urn:microsoft.com/office/officeart/2008/layout/LinedList"/>
    <dgm:cxn modelId="{ECB873A2-A66D-4C1B-9FE4-4CC348B58D3C}" type="presParOf" srcId="{027808CA-0F6C-4C4B-8E8E-A540DCC5CCC5}" destId="{1A9333D8-26E1-467F-837E-B2F1FE2264DB}" srcOrd="14" destOrd="0" presId="urn:microsoft.com/office/officeart/2008/layout/LinedList"/>
    <dgm:cxn modelId="{04BB5C67-D9DB-4F40-AD20-110A8FB7F5BC}" type="presParOf" srcId="{027808CA-0F6C-4C4B-8E8E-A540DCC5CCC5}" destId="{A4B9F08B-236B-4D7D-92C1-040BA5D4F97C}" srcOrd="15" destOrd="0" presId="urn:microsoft.com/office/officeart/2008/layout/LinedList"/>
    <dgm:cxn modelId="{55DE8466-0EDA-404B-AE3B-ED2149AD51EE}" type="presParOf" srcId="{E2C9FCF5-8F13-491D-BC6E-C7DE3D4DB29A}" destId="{F3CFD197-493A-45A1-A68F-7D2EB27EFD2E}" srcOrd="4" destOrd="0" presId="urn:microsoft.com/office/officeart/2008/layout/LinedList"/>
    <dgm:cxn modelId="{FAF78B53-0B37-4C36-AACE-A5578A7FF305}" type="presParOf" srcId="{E2C9FCF5-8F13-491D-BC6E-C7DE3D4DB29A}" destId="{8FE433EC-BBC4-42A6-A308-6CB3092C28B0}" srcOrd="5" destOrd="0" presId="urn:microsoft.com/office/officeart/2008/layout/LinedList"/>
    <dgm:cxn modelId="{6616D4B8-6D25-41EB-A14A-F01523F6CFF8}" type="presParOf" srcId="{8FE433EC-BBC4-42A6-A308-6CB3092C28B0}" destId="{056C3695-A1F6-483C-90BA-3CC2027292AA}" srcOrd="0" destOrd="0" presId="urn:microsoft.com/office/officeart/2008/layout/LinedList"/>
    <dgm:cxn modelId="{6E775C3E-C9FB-401C-BA82-932F1F60E20A}" type="presParOf" srcId="{8FE433EC-BBC4-42A6-A308-6CB3092C28B0}" destId="{36F6EF6A-7220-44FA-B0A7-EC790893CB87}" srcOrd="1" destOrd="0" presId="urn:microsoft.com/office/officeart/2008/layout/LinedList"/>
    <dgm:cxn modelId="{8CF8958B-D619-4240-A1DD-79B38A9745F1}" type="presParOf" srcId="{36F6EF6A-7220-44FA-B0A7-EC790893CB87}" destId="{3A3A13B4-1E49-4E7E-A64A-71AC87E18067}" srcOrd="0" destOrd="0" presId="urn:microsoft.com/office/officeart/2008/layout/LinedList"/>
    <dgm:cxn modelId="{E343A198-577B-4898-BBF0-BB09AABAE71F}" type="presParOf" srcId="{36F6EF6A-7220-44FA-B0A7-EC790893CB87}" destId="{C03F18FB-8EA1-41A3-95EC-3F1E4C45DD5A}" srcOrd="1" destOrd="0" presId="urn:microsoft.com/office/officeart/2008/layout/LinedList"/>
    <dgm:cxn modelId="{79079106-655B-4252-A19D-1BE074953389}" type="presParOf" srcId="{C03F18FB-8EA1-41A3-95EC-3F1E4C45DD5A}" destId="{DBDC0032-4354-4F10-9B31-B9871770705B}" srcOrd="0" destOrd="0" presId="urn:microsoft.com/office/officeart/2008/layout/LinedList"/>
    <dgm:cxn modelId="{5F88EEDD-8B5B-48D3-81F4-E7571B0969A2}" type="presParOf" srcId="{C03F18FB-8EA1-41A3-95EC-3F1E4C45DD5A}" destId="{8F078FD6-9382-451A-8FAC-6E1E81209168}" srcOrd="1" destOrd="0" presId="urn:microsoft.com/office/officeart/2008/layout/LinedList"/>
    <dgm:cxn modelId="{40D549A8-16BF-48F7-839D-B2846B03DFA6}" type="presParOf" srcId="{C03F18FB-8EA1-41A3-95EC-3F1E4C45DD5A}" destId="{104A513B-A7C8-4FDB-AA87-BB440F154B39}" srcOrd="2" destOrd="0" presId="urn:microsoft.com/office/officeart/2008/layout/LinedList"/>
    <dgm:cxn modelId="{C9F3D773-131D-4342-BBA1-3D53003751F3}" type="presParOf" srcId="{36F6EF6A-7220-44FA-B0A7-EC790893CB87}" destId="{9E73F870-6FC3-44EC-978E-6EA4F983B9B0}" srcOrd="2" destOrd="0" presId="urn:microsoft.com/office/officeart/2008/layout/LinedList"/>
    <dgm:cxn modelId="{5D0094A6-F2B1-4462-92FF-0C198D6BD428}" type="presParOf" srcId="{36F6EF6A-7220-44FA-B0A7-EC790893CB87}" destId="{86F8DDF6-1CC4-4B6E-A895-16595FBEBB15}" srcOrd="3" destOrd="0" presId="urn:microsoft.com/office/officeart/2008/layout/LinedList"/>
    <dgm:cxn modelId="{77168501-B978-4583-B99D-A8D0AC99453B}" type="presParOf" srcId="{36F6EF6A-7220-44FA-B0A7-EC790893CB87}" destId="{34FF89D3-726F-423D-8012-0D68BABE16AD}" srcOrd="4" destOrd="0" presId="urn:microsoft.com/office/officeart/2008/layout/LinedList"/>
    <dgm:cxn modelId="{746C4E66-FA9E-45F4-A015-A32083C0A4B1}" type="presParOf" srcId="{34FF89D3-726F-423D-8012-0D68BABE16AD}" destId="{B645E7EF-B97C-478D-B8B0-F530F9033A10}" srcOrd="0" destOrd="0" presId="urn:microsoft.com/office/officeart/2008/layout/LinedList"/>
    <dgm:cxn modelId="{D6317313-DE53-4B2D-9AA2-133F3F0994C1}" type="presParOf" srcId="{34FF89D3-726F-423D-8012-0D68BABE16AD}" destId="{39E4659E-5D89-46BF-B9F0-5D6DEDF92AF7}" srcOrd="1" destOrd="0" presId="urn:microsoft.com/office/officeart/2008/layout/LinedList"/>
    <dgm:cxn modelId="{18C49842-59E5-4393-86C3-E4F47F280BF7}" type="presParOf" srcId="{34FF89D3-726F-423D-8012-0D68BABE16AD}" destId="{813FDE11-707F-40AA-BA7B-A5E856FB179B}" srcOrd="2" destOrd="0" presId="urn:microsoft.com/office/officeart/2008/layout/LinedList"/>
    <dgm:cxn modelId="{E45DBC4F-21CA-4E89-B4B6-50449897E1D1}" type="presParOf" srcId="{36F6EF6A-7220-44FA-B0A7-EC790893CB87}" destId="{742918EF-2312-408A-8E6F-3DCE23E1F8A4}" srcOrd="5" destOrd="0" presId="urn:microsoft.com/office/officeart/2008/layout/LinedList"/>
    <dgm:cxn modelId="{8ABB47FB-4CAA-486E-93C8-3C3F3B02C332}" type="presParOf" srcId="{36F6EF6A-7220-44FA-B0A7-EC790893CB87}" destId="{C70378A4-4433-4200-BAC3-58D778E08607}" srcOrd="6" destOrd="0" presId="urn:microsoft.com/office/officeart/2008/layout/LinedList"/>
    <dgm:cxn modelId="{D780E8FD-2BB0-4FBB-AA6A-55691DFB3B76}" type="presParOf" srcId="{36F6EF6A-7220-44FA-B0A7-EC790893CB87}" destId="{81629742-F16D-4EC1-8FFE-191398423843}" srcOrd="7" destOrd="0" presId="urn:microsoft.com/office/officeart/2008/layout/LinedList"/>
    <dgm:cxn modelId="{8EB787A7-0C66-4F88-87B9-665CAE7111EC}" type="presParOf" srcId="{81629742-F16D-4EC1-8FFE-191398423843}" destId="{26AA1785-30E2-4568-B585-BDA1749ED05A}" srcOrd="0" destOrd="0" presId="urn:microsoft.com/office/officeart/2008/layout/LinedList"/>
    <dgm:cxn modelId="{6B53782D-C8C9-4091-A40B-460FB589770D}" type="presParOf" srcId="{81629742-F16D-4EC1-8FFE-191398423843}" destId="{B4A6CC7B-7058-426C-A656-569BDC925D89}" srcOrd="1" destOrd="0" presId="urn:microsoft.com/office/officeart/2008/layout/LinedList"/>
    <dgm:cxn modelId="{99276C7C-B724-4D28-8913-0F6A112E9DBE}" type="presParOf" srcId="{81629742-F16D-4EC1-8FFE-191398423843}" destId="{46D35CFF-2392-4B7E-A39E-62E4937DC2B4}" srcOrd="2" destOrd="0" presId="urn:microsoft.com/office/officeart/2008/layout/LinedList"/>
    <dgm:cxn modelId="{94A0A28E-2593-4BB6-BDEA-8A911DC69860}" type="presParOf" srcId="{36F6EF6A-7220-44FA-B0A7-EC790893CB87}" destId="{6D7DBC5B-2ADC-49A0-96E7-5C08D49C8AA8}" srcOrd="8" destOrd="0" presId="urn:microsoft.com/office/officeart/2008/layout/LinedList"/>
    <dgm:cxn modelId="{58B8EB5C-9485-4573-9E1C-12D9C8CB526C}" type="presParOf" srcId="{36F6EF6A-7220-44FA-B0A7-EC790893CB87}" destId="{7486ABAA-D7EE-4A74-8045-F4B103F386F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7C2DA-F690-4EE4-9BFF-A4148FC0E1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B02CB1-7B5E-4E87-B49A-1DD713398051}">
      <dgm:prSet custT="1"/>
      <dgm:spPr/>
      <dgm:t>
        <a:bodyPr/>
        <a:lstStyle/>
        <a:p>
          <a:r>
            <a:rPr lang="ru-RU" sz="1600" b="1" i="0" dirty="0" err="1">
              <a:latin typeface="+mj-lt"/>
            </a:rPr>
            <a:t>Substitue</a:t>
          </a:r>
          <a:r>
            <a:rPr lang="ru-RU" sz="1600" b="1" i="0" dirty="0">
              <a:latin typeface="+mj-lt"/>
            </a:rPr>
            <a:t> (замещать) – </a:t>
          </a:r>
          <a:r>
            <a:rPr lang="ru-RU" sz="1600" b="0" i="0" dirty="0">
              <a:latin typeface="+mj-lt"/>
            </a:rPr>
            <a:t>разбейте проблему на компоненты и отдельные процессы и подумайте, чем можно заменить каждый из них.</a:t>
          </a:r>
          <a:endParaRPr lang="en-US" sz="1600" dirty="0">
            <a:latin typeface="+mj-lt"/>
          </a:endParaRPr>
        </a:p>
      </dgm:t>
    </dgm:pt>
    <dgm:pt modelId="{D8D1E60E-790B-4659-80F8-730CA17FE4F1}" type="parTrans" cxnId="{0F66E69A-2833-4D08-9581-6A61005F76E6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D573371C-556B-4765-B79B-FEEEF64D03A4}" type="sibTrans" cxnId="{0F66E69A-2833-4D08-9581-6A61005F76E6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7154C9BE-C669-4EB8-8C8B-088FB2D9A98F}">
      <dgm:prSet custT="1"/>
      <dgm:spPr/>
      <dgm:t>
        <a:bodyPr/>
        <a:lstStyle/>
        <a:p>
          <a:r>
            <a:rPr lang="ru-RU" sz="1600" b="1" i="0">
              <a:latin typeface="+mj-lt"/>
            </a:rPr>
            <a:t>Combine (комбинировать) – </a:t>
          </a:r>
          <a:r>
            <a:rPr lang="ru-RU" sz="1600" b="0" i="0">
              <a:latin typeface="+mj-lt"/>
            </a:rPr>
            <a:t>объединяйте части проблемы между собой и внешними предметами (или идеями), чтобы создать нечто новое.</a:t>
          </a:r>
          <a:endParaRPr lang="en-US" sz="1600">
            <a:latin typeface="+mj-lt"/>
          </a:endParaRPr>
        </a:p>
      </dgm:t>
    </dgm:pt>
    <dgm:pt modelId="{173091F7-5CCB-4A6F-8AB4-F51C34D7ADA7}" type="parTrans" cxnId="{63A1BACE-5C25-4711-9136-AE3978B5EDDA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BA29624C-9173-4CC6-BCF0-8A6B25F6E9F4}" type="sibTrans" cxnId="{63A1BACE-5C25-4711-9136-AE3978B5EDDA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07D92635-288D-46FB-9830-118E9BC9F89D}">
      <dgm:prSet custT="1"/>
      <dgm:spPr/>
      <dgm:t>
        <a:bodyPr/>
        <a:lstStyle/>
        <a:p>
          <a:r>
            <a:rPr lang="ru-RU" sz="1600" b="1" i="0">
              <a:latin typeface="+mj-lt"/>
            </a:rPr>
            <a:t>Adapt (адаптировать) – </a:t>
          </a:r>
          <a:r>
            <a:rPr lang="ru-RU" sz="1600" b="0" i="0">
              <a:latin typeface="+mj-lt"/>
            </a:rPr>
            <a:t>поразмыслите, как можно по другому использовать уже имеющиеся ресурсы и возможности для решения проблемы.</a:t>
          </a:r>
          <a:endParaRPr lang="en-US" sz="1600">
            <a:latin typeface="+mj-lt"/>
          </a:endParaRPr>
        </a:p>
      </dgm:t>
    </dgm:pt>
    <dgm:pt modelId="{B3BCADBF-E60F-4B93-B7A6-F926B14DB1E5}" type="parTrans" cxnId="{9185A297-4FB7-4148-BE7D-37CF359178B1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6D42A7D8-ABCB-46FF-B04E-33D39906BB0E}" type="sibTrans" cxnId="{9185A297-4FB7-4148-BE7D-37CF359178B1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1688F2E5-49DC-4368-8861-549D5C924AF5}">
      <dgm:prSet custT="1"/>
      <dgm:spPr/>
      <dgm:t>
        <a:bodyPr/>
        <a:lstStyle/>
        <a:p>
          <a:r>
            <a:rPr lang="ru-RU" sz="1600" b="1" i="0">
              <a:latin typeface="+mj-lt"/>
            </a:rPr>
            <a:t>Modify/Magnify (модифицировать/увеличивать) – </a:t>
          </a:r>
          <a:r>
            <a:rPr lang="ru-RU" sz="1600" b="0" i="0">
              <a:latin typeface="+mj-lt"/>
            </a:rPr>
            <a:t>ищите, как можно видоизменить и улучшить существующие идеи или процессы, как можно поменять их интенсивность или значимость.</a:t>
          </a:r>
          <a:endParaRPr lang="en-US" sz="1600">
            <a:latin typeface="+mj-lt"/>
          </a:endParaRPr>
        </a:p>
      </dgm:t>
    </dgm:pt>
    <dgm:pt modelId="{5FA4FF3B-B952-46B0-9762-2195E505D4E2}" type="parTrans" cxnId="{40B91205-57C8-4E94-BB2C-A0585BA0454A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2E566100-3801-4302-897C-74B0394CB866}" type="sibTrans" cxnId="{40B91205-57C8-4E94-BB2C-A0585BA0454A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3CADFCD4-17BB-404C-9E51-8DA914FF337D}">
      <dgm:prSet custT="1"/>
      <dgm:spPr/>
      <dgm:t>
        <a:bodyPr/>
        <a:lstStyle/>
        <a:p>
          <a:r>
            <a:rPr lang="ru-RU" sz="1600" b="1" i="0">
              <a:latin typeface="+mj-lt"/>
            </a:rPr>
            <a:t>Put to other uses (найти другое применение) – </a:t>
          </a:r>
          <a:r>
            <a:rPr lang="ru-RU" sz="1600" b="0" i="0">
              <a:latin typeface="+mj-lt"/>
            </a:rPr>
            <a:t>подумайте, для каких еще целей можно применить вашу идею.</a:t>
          </a:r>
          <a:endParaRPr lang="en-US" sz="1600">
            <a:latin typeface="+mj-lt"/>
          </a:endParaRPr>
        </a:p>
      </dgm:t>
    </dgm:pt>
    <dgm:pt modelId="{AA2C9D0A-E388-4702-A2B6-BBAFB70DBB63}" type="parTrans" cxnId="{FA8CFA1F-711B-4EFF-875E-78E8627D59E7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F7BAE1D8-CE67-4BCA-A171-B2C06540C7CB}" type="sibTrans" cxnId="{FA8CFA1F-711B-4EFF-875E-78E8627D59E7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A0A0725F-F56B-47FB-AB22-D73C6A7A171D}">
      <dgm:prSet custT="1"/>
      <dgm:spPr/>
      <dgm:t>
        <a:bodyPr/>
        <a:lstStyle/>
        <a:p>
          <a:r>
            <a:rPr lang="ru-RU" sz="1600" b="1" i="0" dirty="0" err="1">
              <a:latin typeface="+mj-lt"/>
            </a:rPr>
            <a:t>Eliminate</a:t>
          </a:r>
          <a:r>
            <a:rPr lang="ru-RU" sz="1600" b="1" i="0" dirty="0">
              <a:latin typeface="+mj-lt"/>
            </a:rPr>
            <a:t> (устранить) – </a:t>
          </a:r>
          <a:r>
            <a:rPr lang="ru-RU" sz="1600" b="0" i="0" dirty="0">
              <a:latin typeface="+mj-lt"/>
            </a:rPr>
            <a:t>упрощайте проблему, разделяйте ее на части и отбрасывайте то, чем можно пожертвовать.</a:t>
          </a:r>
          <a:endParaRPr lang="en-US" sz="1600" dirty="0">
            <a:latin typeface="+mj-lt"/>
          </a:endParaRPr>
        </a:p>
      </dgm:t>
    </dgm:pt>
    <dgm:pt modelId="{480187D8-44A0-4E4E-86BD-5F7DDDA1490A}" type="parTrans" cxnId="{5F8CD4AE-9A55-4603-B93F-C05D7A2C2DAA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A5AC5B3B-71F9-43D6-8FF8-CAFD3A8CAFD5}" type="sibTrans" cxnId="{5F8CD4AE-9A55-4603-B93F-C05D7A2C2DAA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0040D398-24D4-4730-915F-CC5E4EBEB24E}">
      <dgm:prSet custT="1"/>
      <dgm:spPr/>
      <dgm:t>
        <a:bodyPr/>
        <a:lstStyle/>
        <a:p>
          <a:r>
            <a:rPr lang="ru-RU" sz="1600" b="1" i="0">
              <a:latin typeface="+mj-lt"/>
            </a:rPr>
            <a:t>Rearrange (переставлять, изменять порядок) – </a:t>
          </a:r>
          <a:r>
            <a:rPr lang="ru-RU" sz="1600" b="0" i="0">
              <a:latin typeface="+mj-lt"/>
            </a:rPr>
            <a:t>что будет, если нарушить последовательность в вашей задаче? Перевернуть ее с ног на голову или перетасовать ключевые блоки?</a:t>
          </a:r>
          <a:endParaRPr lang="en-US" sz="1600">
            <a:latin typeface="+mj-lt"/>
          </a:endParaRPr>
        </a:p>
      </dgm:t>
    </dgm:pt>
    <dgm:pt modelId="{0351192D-DE7E-4F28-B9A1-174C4E00B8A6}" type="parTrans" cxnId="{A454E7E6-29DE-44D8-A1FD-FAF5DC5B1523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A7C671BA-1A30-4AF8-BF35-54896065C583}" type="sibTrans" cxnId="{A454E7E6-29DE-44D8-A1FD-FAF5DC5B1523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DA75387C-7AF2-48F8-AA0E-579636480E23}" type="pres">
      <dgm:prSet presAssocID="{B3B7C2DA-F690-4EE4-9BFF-A4148FC0E134}" presName="vert0" presStyleCnt="0">
        <dgm:presLayoutVars>
          <dgm:dir/>
          <dgm:animOne val="branch"/>
          <dgm:animLvl val="lvl"/>
        </dgm:presLayoutVars>
      </dgm:prSet>
      <dgm:spPr/>
    </dgm:pt>
    <dgm:pt modelId="{7985B207-6B21-4C6F-91F8-0CF134706B11}" type="pres">
      <dgm:prSet presAssocID="{DCB02CB1-7B5E-4E87-B49A-1DD713398051}" presName="thickLine" presStyleLbl="alignNode1" presStyleIdx="0" presStyleCnt="7"/>
      <dgm:spPr/>
    </dgm:pt>
    <dgm:pt modelId="{F06E21D0-AE3B-4A26-8B4C-E7817CFE12C5}" type="pres">
      <dgm:prSet presAssocID="{DCB02CB1-7B5E-4E87-B49A-1DD713398051}" presName="horz1" presStyleCnt="0"/>
      <dgm:spPr/>
    </dgm:pt>
    <dgm:pt modelId="{5689E8A8-50F0-494D-9E9F-CD21AD397410}" type="pres">
      <dgm:prSet presAssocID="{DCB02CB1-7B5E-4E87-B49A-1DD713398051}" presName="tx1" presStyleLbl="revTx" presStyleIdx="0" presStyleCnt="7"/>
      <dgm:spPr/>
    </dgm:pt>
    <dgm:pt modelId="{C5BF455E-96FF-401F-BB56-E0E7229137B1}" type="pres">
      <dgm:prSet presAssocID="{DCB02CB1-7B5E-4E87-B49A-1DD713398051}" presName="vert1" presStyleCnt="0"/>
      <dgm:spPr/>
    </dgm:pt>
    <dgm:pt modelId="{4706667A-9E6A-4EC5-8789-625CE822309A}" type="pres">
      <dgm:prSet presAssocID="{7154C9BE-C669-4EB8-8C8B-088FB2D9A98F}" presName="thickLine" presStyleLbl="alignNode1" presStyleIdx="1" presStyleCnt="7"/>
      <dgm:spPr/>
    </dgm:pt>
    <dgm:pt modelId="{46699691-9DB8-42E5-A4AD-11C18717E8BF}" type="pres">
      <dgm:prSet presAssocID="{7154C9BE-C669-4EB8-8C8B-088FB2D9A98F}" presName="horz1" presStyleCnt="0"/>
      <dgm:spPr/>
    </dgm:pt>
    <dgm:pt modelId="{6E65E47B-F06E-461C-8B27-0561E2649523}" type="pres">
      <dgm:prSet presAssocID="{7154C9BE-C669-4EB8-8C8B-088FB2D9A98F}" presName="tx1" presStyleLbl="revTx" presStyleIdx="1" presStyleCnt="7"/>
      <dgm:spPr/>
    </dgm:pt>
    <dgm:pt modelId="{FFA7E5F1-238F-431B-A655-2853F2AA56F1}" type="pres">
      <dgm:prSet presAssocID="{7154C9BE-C669-4EB8-8C8B-088FB2D9A98F}" presName="vert1" presStyleCnt="0"/>
      <dgm:spPr/>
    </dgm:pt>
    <dgm:pt modelId="{5E312083-C2D0-44E2-89EE-98D9DDE37DF9}" type="pres">
      <dgm:prSet presAssocID="{07D92635-288D-46FB-9830-118E9BC9F89D}" presName="thickLine" presStyleLbl="alignNode1" presStyleIdx="2" presStyleCnt="7"/>
      <dgm:spPr/>
    </dgm:pt>
    <dgm:pt modelId="{D14B5B76-128B-463B-8C3A-ECAD793058CD}" type="pres">
      <dgm:prSet presAssocID="{07D92635-288D-46FB-9830-118E9BC9F89D}" presName="horz1" presStyleCnt="0"/>
      <dgm:spPr/>
    </dgm:pt>
    <dgm:pt modelId="{38889A84-6EC6-45C6-BBC3-DBDBD863C410}" type="pres">
      <dgm:prSet presAssocID="{07D92635-288D-46FB-9830-118E9BC9F89D}" presName="tx1" presStyleLbl="revTx" presStyleIdx="2" presStyleCnt="7"/>
      <dgm:spPr/>
    </dgm:pt>
    <dgm:pt modelId="{961A5234-D6F9-47EC-9166-2D1BF96A3E19}" type="pres">
      <dgm:prSet presAssocID="{07D92635-288D-46FB-9830-118E9BC9F89D}" presName="vert1" presStyleCnt="0"/>
      <dgm:spPr/>
    </dgm:pt>
    <dgm:pt modelId="{3AB3FC5C-56D7-48B7-8CA1-59BDEC1BE3FD}" type="pres">
      <dgm:prSet presAssocID="{1688F2E5-49DC-4368-8861-549D5C924AF5}" presName="thickLine" presStyleLbl="alignNode1" presStyleIdx="3" presStyleCnt="7"/>
      <dgm:spPr/>
    </dgm:pt>
    <dgm:pt modelId="{C99AC005-701D-477A-A32C-C397326C6703}" type="pres">
      <dgm:prSet presAssocID="{1688F2E5-49DC-4368-8861-549D5C924AF5}" presName="horz1" presStyleCnt="0"/>
      <dgm:spPr/>
    </dgm:pt>
    <dgm:pt modelId="{4C6AA2EF-8306-4700-9B82-B5EDDDFA00F7}" type="pres">
      <dgm:prSet presAssocID="{1688F2E5-49DC-4368-8861-549D5C924AF5}" presName="tx1" presStyleLbl="revTx" presStyleIdx="3" presStyleCnt="7"/>
      <dgm:spPr/>
    </dgm:pt>
    <dgm:pt modelId="{3B8D1440-DD57-4E61-A141-E9E88594460D}" type="pres">
      <dgm:prSet presAssocID="{1688F2E5-49DC-4368-8861-549D5C924AF5}" presName="vert1" presStyleCnt="0"/>
      <dgm:spPr/>
    </dgm:pt>
    <dgm:pt modelId="{04F7B546-ED5B-4855-8671-18C964BBDF23}" type="pres">
      <dgm:prSet presAssocID="{3CADFCD4-17BB-404C-9E51-8DA914FF337D}" presName="thickLine" presStyleLbl="alignNode1" presStyleIdx="4" presStyleCnt="7"/>
      <dgm:spPr/>
    </dgm:pt>
    <dgm:pt modelId="{E7FED3C0-BC1F-48BB-B8C9-986D8970D527}" type="pres">
      <dgm:prSet presAssocID="{3CADFCD4-17BB-404C-9E51-8DA914FF337D}" presName="horz1" presStyleCnt="0"/>
      <dgm:spPr/>
    </dgm:pt>
    <dgm:pt modelId="{B3142573-CA66-45EB-BDA0-E77F0FB8115E}" type="pres">
      <dgm:prSet presAssocID="{3CADFCD4-17BB-404C-9E51-8DA914FF337D}" presName="tx1" presStyleLbl="revTx" presStyleIdx="4" presStyleCnt="7"/>
      <dgm:spPr/>
    </dgm:pt>
    <dgm:pt modelId="{B27473FB-5A0D-4DF4-8391-92AB31C81BAD}" type="pres">
      <dgm:prSet presAssocID="{3CADFCD4-17BB-404C-9E51-8DA914FF337D}" presName="vert1" presStyleCnt="0"/>
      <dgm:spPr/>
    </dgm:pt>
    <dgm:pt modelId="{96BC92B1-9967-4A98-98D4-A3EE131922B2}" type="pres">
      <dgm:prSet presAssocID="{A0A0725F-F56B-47FB-AB22-D73C6A7A171D}" presName="thickLine" presStyleLbl="alignNode1" presStyleIdx="5" presStyleCnt="7"/>
      <dgm:spPr/>
    </dgm:pt>
    <dgm:pt modelId="{768FC9FF-FD15-4FF8-B625-8C4A136B2840}" type="pres">
      <dgm:prSet presAssocID="{A0A0725F-F56B-47FB-AB22-D73C6A7A171D}" presName="horz1" presStyleCnt="0"/>
      <dgm:spPr/>
    </dgm:pt>
    <dgm:pt modelId="{11D42FD5-A16C-40EC-BE23-9240BD16DC43}" type="pres">
      <dgm:prSet presAssocID="{A0A0725F-F56B-47FB-AB22-D73C6A7A171D}" presName="tx1" presStyleLbl="revTx" presStyleIdx="5" presStyleCnt="7"/>
      <dgm:spPr/>
    </dgm:pt>
    <dgm:pt modelId="{EF5502E0-E37C-491C-A4BC-446869473B40}" type="pres">
      <dgm:prSet presAssocID="{A0A0725F-F56B-47FB-AB22-D73C6A7A171D}" presName="vert1" presStyleCnt="0"/>
      <dgm:spPr/>
    </dgm:pt>
    <dgm:pt modelId="{15676140-1AA0-4DD4-B4DB-D04A9A8C841C}" type="pres">
      <dgm:prSet presAssocID="{0040D398-24D4-4730-915F-CC5E4EBEB24E}" presName="thickLine" presStyleLbl="alignNode1" presStyleIdx="6" presStyleCnt="7"/>
      <dgm:spPr/>
    </dgm:pt>
    <dgm:pt modelId="{3964AB62-55FD-49E9-A0A6-2843FFD4E77E}" type="pres">
      <dgm:prSet presAssocID="{0040D398-24D4-4730-915F-CC5E4EBEB24E}" presName="horz1" presStyleCnt="0"/>
      <dgm:spPr/>
    </dgm:pt>
    <dgm:pt modelId="{77FEF8D8-7F6F-4220-8F3B-86291F1D5526}" type="pres">
      <dgm:prSet presAssocID="{0040D398-24D4-4730-915F-CC5E4EBEB24E}" presName="tx1" presStyleLbl="revTx" presStyleIdx="6" presStyleCnt="7"/>
      <dgm:spPr/>
    </dgm:pt>
    <dgm:pt modelId="{B7C8D8EC-2BF8-48A6-A7B5-5158801CC6E2}" type="pres">
      <dgm:prSet presAssocID="{0040D398-24D4-4730-915F-CC5E4EBEB24E}" presName="vert1" presStyleCnt="0"/>
      <dgm:spPr/>
    </dgm:pt>
  </dgm:ptLst>
  <dgm:cxnLst>
    <dgm:cxn modelId="{40B91205-57C8-4E94-BB2C-A0585BA0454A}" srcId="{B3B7C2DA-F690-4EE4-9BFF-A4148FC0E134}" destId="{1688F2E5-49DC-4368-8861-549D5C924AF5}" srcOrd="3" destOrd="0" parTransId="{5FA4FF3B-B952-46B0-9762-2195E505D4E2}" sibTransId="{2E566100-3801-4302-897C-74B0394CB866}"/>
    <dgm:cxn modelId="{2C4B401F-2A03-46DC-B376-4E8286D97A1F}" type="presOf" srcId="{7154C9BE-C669-4EB8-8C8B-088FB2D9A98F}" destId="{6E65E47B-F06E-461C-8B27-0561E2649523}" srcOrd="0" destOrd="0" presId="urn:microsoft.com/office/officeart/2008/layout/LinedList"/>
    <dgm:cxn modelId="{FA8CFA1F-711B-4EFF-875E-78E8627D59E7}" srcId="{B3B7C2DA-F690-4EE4-9BFF-A4148FC0E134}" destId="{3CADFCD4-17BB-404C-9E51-8DA914FF337D}" srcOrd="4" destOrd="0" parTransId="{AA2C9D0A-E388-4702-A2B6-BBAFB70DBB63}" sibTransId="{F7BAE1D8-CE67-4BCA-A171-B2C06540C7CB}"/>
    <dgm:cxn modelId="{D6401A52-4B6A-4DBE-AA54-76F903F1DAFA}" type="presOf" srcId="{3CADFCD4-17BB-404C-9E51-8DA914FF337D}" destId="{B3142573-CA66-45EB-BDA0-E77F0FB8115E}" srcOrd="0" destOrd="0" presId="urn:microsoft.com/office/officeart/2008/layout/LinedList"/>
    <dgm:cxn modelId="{EB182B77-A110-48BB-87B4-45C84E006E6E}" type="presOf" srcId="{1688F2E5-49DC-4368-8861-549D5C924AF5}" destId="{4C6AA2EF-8306-4700-9B82-B5EDDDFA00F7}" srcOrd="0" destOrd="0" presId="urn:microsoft.com/office/officeart/2008/layout/LinedList"/>
    <dgm:cxn modelId="{9185A297-4FB7-4148-BE7D-37CF359178B1}" srcId="{B3B7C2DA-F690-4EE4-9BFF-A4148FC0E134}" destId="{07D92635-288D-46FB-9830-118E9BC9F89D}" srcOrd="2" destOrd="0" parTransId="{B3BCADBF-E60F-4B93-B7A6-F926B14DB1E5}" sibTransId="{6D42A7D8-ABCB-46FF-B04E-33D39906BB0E}"/>
    <dgm:cxn modelId="{81ED2C98-3073-4D9E-8348-70B3DFD4488F}" type="presOf" srcId="{0040D398-24D4-4730-915F-CC5E4EBEB24E}" destId="{77FEF8D8-7F6F-4220-8F3B-86291F1D5526}" srcOrd="0" destOrd="0" presId="urn:microsoft.com/office/officeart/2008/layout/LinedList"/>
    <dgm:cxn modelId="{0F66E69A-2833-4D08-9581-6A61005F76E6}" srcId="{B3B7C2DA-F690-4EE4-9BFF-A4148FC0E134}" destId="{DCB02CB1-7B5E-4E87-B49A-1DD713398051}" srcOrd="0" destOrd="0" parTransId="{D8D1E60E-790B-4659-80F8-730CA17FE4F1}" sibTransId="{D573371C-556B-4765-B79B-FEEEF64D03A4}"/>
    <dgm:cxn modelId="{5F8CD4AE-9A55-4603-B93F-C05D7A2C2DAA}" srcId="{B3B7C2DA-F690-4EE4-9BFF-A4148FC0E134}" destId="{A0A0725F-F56B-47FB-AB22-D73C6A7A171D}" srcOrd="5" destOrd="0" parTransId="{480187D8-44A0-4E4E-86BD-5F7DDDA1490A}" sibTransId="{A5AC5B3B-71F9-43D6-8FF8-CAFD3A8CAFD5}"/>
    <dgm:cxn modelId="{D7930EB7-4DD7-49D2-B457-9813E8FAD03A}" type="presOf" srcId="{07D92635-288D-46FB-9830-118E9BC9F89D}" destId="{38889A84-6EC6-45C6-BBC3-DBDBD863C410}" srcOrd="0" destOrd="0" presId="urn:microsoft.com/office/officeart/2008/layout/LinedList"/>
    <dgm:cxn modelId="{63A1BACE-5C25-4711-9136-AE3978B5EDDA}" srcId="{B3B7C2DA-F690-4EE4-9BFF-A4148FC0E134}" destId="{7154C9BE-C669-4EB8-8C8B-088FB2D9A98F}" srcOrd="1" destOrd="0" parTransId="{173091F7-5CCB-4A6F-8AB4-F51C34D7ADA7}" sibTransId="{BA29624C-9173-4CC6-BCF0-8A6B25F6E9F4}"/>
    <dgm:cxn modelId="{28A488D4-F40D-4C97-88CF-4669D772F631}" type="presOf" srcId="{B3B7C2DA-F690-4EE4-9BFF-A4148FC0E134}" destId="{DA75387C-7AF2-48F8-AA0E-579636480E23}" srcOrd="0" destOrd="0" presId="urn:microsoft.com/office/officeart/2008/layout/LinedList"/>
    <dgm:cxn modelId="{A454E7E6-29DE-44D8-A1FD-FAF5DC5B1523}" srcId="{B3B7C2DA-F690-4EE4-9BFF-A4148FC0E134}" destId="{0040D398-24D4-4730-915F-CC5E4EBEB24E}" srcOrd="6" destOrd="0" parTransId="{0351192D-DE7E-4F28-B9A1-174C4E00B8A6}" sibTransId="{A7C671BA-1A30-4AF8-BF35-54896065C583}"/>
    <dgm:cxn modelId="{263990F1-A517-47C8-B18E-AF18626E7F8F}" type="presOf" srcId="{A0A0725F-F56B-47FB-AB22-D73C6A7A171D}" destId="{11D42FD5-A16C-40EC-BE23-9240BD16DC43}" srcOrd="0" destOrd="0" presId="urn:microsoft.com/office/officeart/2008/layout/LinedList"/>
    <dgm:cxn modelId="{6651A7F9-B347-4DBA-BEA5-4761CC008F84}" type="presOf" srcId="{DCB02CB1-7B5E-4E87-B49A-1DD713398051}" destId="{5689E8A8-50F0-494D-9E9F-CD21AD397410}" srcOrd="0" destOrd="0" presId="urn:microsoft.com/office/officeart/2008/layout/LinedList"/>
    <dgm:cxn modelId="{F056FC16-79FD-42CA-B04F-3BFF81128C39}" type="presParOf" srcId="{DA75387C-7AF2-48F8-AA0E-579636480E23}" destId="{7985B207-6B21-4C6F-91F8-0CF134706B11}" srcOrd="0" destOrd="0" presId="urn:microsoft.com/office/officeart/2008/layout/LinedList"/>
    <dgm:cxn modelId="{DD71E00A-9F40-4B99-94FB-E417974151AE}" type="presParOf" srcId="{DA75387C-7AF2-48F8-AA0E-579636480E23}" destId="{F06E21D0-AE3B-4A26-8B4C-E7817CFE12C5}" srcOrd="1" destOrd="0" presId="urn:microsoft.com/office/officeart/2008/layout/LinedList"/>
    <dgm:cxn modelId="{0C4D7AC5-692A-40B8-B758-C2637369A746}" type="presParOf" srcId="{F06E21D0-AE3B-4A26-8B4C-E7817CFE12C5}" destId="{5689E8A8-50F0-494D-9E9F-CD21AD397410}" srcOrd="0" destOrd="0" presId="urn:microsoft.com/office/officeart/2008/layout/LinedList"/>
    <dgm:cxn modelId="{3B8BD993-271A-4B5B-9E3A-2407DAE42ADD}" type="presParOf" srcId="{F06E21D0-AE3B-4A26-8B4C-E7817CFE12C5}" destId="{C5BF455E-96FF-401F-BB56-E0E7229137B1}" srcOrd="1" destOrd="0" presId="urn:microsoft.com/office/officeart/2008/layout/LinedList"/>
    <dgm:cxn modelId="{4E53A2B5-C551-4FE5-9885-8BC55E5E3772}" type="presParOf" srcId="{DA75387C-7AF2-48F8-AA0E-579636480E23}" destId="{4706667A-9E6A-4EC5-8789-625CE822309A}" srcOrd="2" destOrd="0" presId="urn:microsoft.com/office/officeart/2008/layout/LinedList"/>
    <dgm:cxn modelId="{F77A29E6-7EEB-46D0-B9EB-65851028CC87}" type="presParOf" srcId="{DA75387C-7AF2-48F8-AA0E-579636480E23}" destId="{46699691-9DB8-42E5-A4AD-11C18717E8BF}" srcOrd="3" destOrd="0" presId="urn:microsoft.com/office/officeart/2008/layout/LinedList"/>
    <dgm:cxn modelId="{C57CF6F5-3154-4C4D-BAC8-8A342A1F9545}" type="presParOf" srcId="{46699691-9DB8-42E5-A4AD-11C18717E8BF}" destId="{6E65E47B-F06E-461C-8B27-0561E2649523}" srcOrd="0" destOrd="0" presId="urn:microsoft.com/office/officeart/2008/layout/LinedList"/>
    <dgm:cxn modelId="{EDAC471C-F9F4-4FD9-9922-C74FDBE9AEC5}" type="presParOf" srcId="{46699691-9DB8-42E5-A4AD-11C18717E8BF}" destId="{FFA7E5F1-238F-431B-A655-2853F2AA56F1}" srcOrd="1" destOrd="0" presId="urn:microsoft.com/office/officeart/2008/layout/LinedList"/>
    <dgm:cxn modelId="{051E5BE9-7063-4D06-A056-91369988B2DD}" type="presParOf" srcId="{DA75387C-7AF2-48F8-AA0E-579636480E23}" destId="{5E312083-C2D0-44E2-89EE-98D9DDE37DF9}" srcOrd="4" destOrd="0" presId="urn:microsoft.com/office/officeart/2008/layout/LinedList"/>
    <dgm:cxn modelId="{10D8ED0B-1EF6-4760-9732-DC8CF57A7517}" type="presParOf" srcId="{DA75387C-7AF2-48F8-AA0E-579636480E23}" destId="{D14B5B76-128B-463B-8C3A-ECAD793058CD}" srcOrd="5" destOrd="0" presId="urn:microsoft.com/office/officeart/2008/layout/LinedList"/>
    <dgm:cxn modelId="{A17D2FF4-AB8F-4402-A1DD-7165792916C4}" type="presParOf" srcId="{D14B5B76-128B-463B-8C3A-ECAD793058CD}" destId="{38889A84-6EC6-45C6-BBC3-DBDBD863C410}" srcOrd="0" destOrd="0" presId="urn:microsoft.com/office/officeart/2008/layout/LinedList"/>
    <dgm:cxn modelId="{D5D48BCA-DB17-42E1-ADF2-F83A4A504009}" type="presParOf" srcId="{D14B5B76-128B-463B-8C3A-ECAD793058CD}" destId="{961A5234-D6F9-47EC-9166-2D1BF96A3E19}" srcOrd="1" destOrd="0" presId="urn:microsoft.com/office/officeart/2008/layout/LinedList"/>
    <dgm:cxn modelId="{9AF97CB4-961B-4AE3-A68C-C96CAB09BE11}" type="presParOf" srcId="{DA75387C-7AF2-48F8-AA0E-579636480E23}" destId="{3AB3FC5C-56D7-48B7-8CA1-59BDEC1BE3FD}" srcOrd="6" destOrd="0" presId="urn:microsoft.com/office/officeart/2008/layout/LinedList"/>
    <dgm:cxn modelId="{B71E5DA3-9269-460D-AB76-443897E43C44}" type="presParOf" srcId="{DA75387C-7AF2-48F8-AA0E-579636480E23}" destId="{C99AC005-701D-477A-A32C-C397326C6703}" srcOrd="7" destOrd="0" presId="urn:microsoft.com/office/officeart/2008/layout/LinedList"/>
    <dgm:cxn modelId="{9C47FCF4-0DD0-47ED-9484-5E1908A413A2}" type="presParOf" srcId="{C99AC005-701D-477A-A32C-C397326C6703}" destId="{4C6AA2EF-8306-4700-9B82-B5EDDDFA00F7}" srcOrd="0" destOrd="0" presId="urn:microsoft.com/office/officeart/2008/layout/LinedList"/>
    <dgm:cxn modelId="{0FA3CE4E-EE05-4775-A89D-4CD713599BDE}" type="presParOf" srcId="{C99AC005-701D-477A-A32C-C397326C6703}" destId="{3B8D1440-DD57-4E61-A141-E9E88594460D}" srcOrd="1" destOrd="0" presId="urn:microsoft.com/office/officeart/2008/layout/LinedList"/>
    <dgm:cxn modelId="{C578BA41-D2C1-40C4-8C15-40ACE22CA794}" type="presParOf" srcId="{DA75387C-7AF2-48F8-AA0E-579636480E23}" destId="{04F7B546-ED5B-4855-8671-18C964BBDF23}" srcOrd="8" destOrd="0" presId="urn:microsoft.com/office/officeart/2008/layout/LinedList"/>
    <dgm:cxn modelId="{D389760C-D5B7-4642-83B6-34DAF88CB302}" type="presParOf" srcId="{DA75387C-7AF2-48F8-AA0E-579636480E23}" destId="{E7FED3C0-BC1F-48BB-B8C9-986D8970D527}" srcOrd="9" destOrd="0" presId="urn:microsoft.com/office/officeart/2008/layout/LinedList"/>
    <dgm:cxn modelId="{172A1ECF-7C3C-4EEA-94CE-D6DA4BF04B83}" type="presParOf" srcId="{E7FED3C0-BC1F-48BB-B8C9-986D8970D527}" destId="{B3142573-CA66-45EB-BDA0-E77F0FB8115E}" srcOrd="0" destOrd="0" presId="urn:microsoft.com/office/officeart/2008/layout/LinedList"/>
    <dgm:cxn modelId="{9F125B65-C574-4B07-9B25-E843F95B9454}" type="presParOf" srcId="{E7FED3C0-BC1F-48BB-B8C9-986D8970D527}" destId="{B27473FB-5A0D-4DF4-8391-92AB31C81BAD}" srcOrd="1" destOrd="0" presId="urn:microsoft.com/office/officeart/2008/layout/LinedList"/>
    <dgm:cxn modelId="{82587E6F-AADF-4897-AFF2-D8A7209FADFD}" type="presParOf" srcId="{DA75387C-7AF2-48F8-AA0E-579636480E23}" destId="{96BC92B1-9967-4A98-98D4-A3EE131922B2}" srcOrd="10" destOrd="0" presId="urn:microsoft.com/office/officeart/2008/layout/LinedList"/>
    <dgm:cxn modelId="{447E0325-15D1-470E-8CF9-201E9853E90B}" type="presParOf" srcId="{DA75387C-7AF2-48F8-AA0E-579636480E23}" destId="{768FC9FF-FD15-4FF8-B625-8C4A136B2840}" srcOrd="11" destOrd="0" presId="urn:microsoft.com/office/officeart/2008/layout/LinedList"/>
    <dgm:cxn modelId="{E41D512C-DF34-4BB8-8A6D-75B8718EE5D4}" type="presParOf" srcId="{768FC9FF-FD15-4FF8-B625-8C4A136B2840}" destId="{11D42FD5-A16C-40EC-BE23-9240BD16DC43}" srcOrd="0" destOrd="0" presId="urn:microsoft.com/office/officeart/2008/layout/LinedList"/>
    <dgm:cxn modelId="{1E3BD952-D519-474A-8B26-02FF6E54CF7E}" type="presParOf" srcId="{768FC9FF-FD15-4FF8-B625-8C4A136B2840}" destId="{EF5502E0-E37C-491C-A4BC-446869473B40}" srcOrd="1" destOrd="0" presId="urn:microsoft.com/office/officeart/2008/layout/LinedList"/>
    <dgm:cxn modelId="{CDF586A9-4275-416C-B49F-35A86F713F7D}" type="presParOf" srcId="{DA75387C-7AF2-48F8-AA0E-579636480E23}" destId="{15676140-1AA0-4DD4-B4DB-D04A9A8C841C}" srcOrd="12" destOrd="0" presId="urn:microsoft.com/office/officeart/2008/layout/LinedList"/>
    <dgm:cxn modelId="{1495D5BB-7790-4B74-AC2D-3D3300BC8144}" type="presParOf" srcId="{DA75387C-7AF2-48F8-AA0E-579636480E23}" destId="{3964AB62-55FD-49E9-A0A6-2843FFD4E77E}" srcOrd="13" destOrd="0" presId="urn:microsoft.com/office/officeart/2008/layout/LinedList"/>
    <dgm:cxn modelId="{582D8F61-1BAF-4200-BD57-7DB4FA7D54C7}" type="presParOf" srcId="{3964AB62-55FD-49E9-A0A6-2843FFD4E77E}" destId="{77FEF8D8-7F6F-4220-8F3B-86291F1D5526}" srcOrd="0" destOrd="0" presId="urn:microsoft.com/office/officeart/2008/layout/LinedList"/>
    <dgm:cxn modelId="{6811FAF1-D2BA-4872-A19D-90ABCF9694B7}" type="presParOf" srcId="{3964AB62-55FD-49E9-A0A6-2843FFD4E77E}" destId="{B7C8D8EC-2BF8-48A6-A7B5-5158801CC6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2574A7-B06F-44D5-8364-0F76A205977F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EE3B822-9216-4719-A4AC-8816ADDCC255}">
      <dgm:prSet phldrT="[Текст]" custT="1"/>
      <dgm:spPr/>
      <dgm:t>
        <a:bodyPr/>
        <a:lstStyle/>
        <a:p>
          <a:r>
            <a:rPr lang="ru-RU" sz="1600" dirty="0"/>
            <a:t>Четко определите проблему, запишите ее</a:t>
          </a:r>
        </a:p>
      </dgm:t>
    </dgm:pt>
    <dgm:pt modelId="{50D1E0BA-B012-47C1-830E-1467719F33BC}" type="parTrans" cxnId="{7174AA7A-CBAD-4C34-8C52-B23954E23CEF}">
      <dgm:prSet/>
      <dgm:spPr/>
      <dgm:t>
        <a:bodyPr/>
        <a:lstStyle/>
        <a:p>
          <a:endParaRPr lang="ru-RU" sz="1600"/>
        </a:p>
      </dgm:t>
    </dgm:pt>
    <dgm:pt modelId="{B299EC4A-E7C7-47A6-9991-C25FA00A17B4}" type="sibTrans" cxnId="{7174AA7A-CBAD-4C34-8C52-B23954E23CEF}">
      <dgm:prSet/>
      <dgm:spPr/>
      <dgm:t>
        <a:bodyPr/>
        <a:lstStyle/>
        <a:p>
          <a:endParaRPr lang="ru-RU" sz="1600"/>
        </a:p>
      </dgm:t>
    </dgm:pt>
    <dgm:pt modelId="{812A46A6-197D-42CF-8458-B4D5B072D8F5}">
      <dgm:prSet custT="1"/>
      <dgm:spPr/>
      <dgm:t>
        <a:bodyPr/>
        <a:lstStyle/>
        <a:p>
          <a:r>
            <a:rPr lang="ru-RU" sz="1600" dirty="0"/>
            <a:t>Переверните проблему и спросите себя «Как вызвать проблему и как вместо ее решения наоборот ухудшить?»</a:t>
          </a:r>
        </a:p>
      </dgm:t>
    </dgm:pt>
    <dgm:pt modelId="{8D45976C-E688-4469-9A52-37F238F77916}" type="parTrans" cxnId="{153D0250-E399-41D9-ABB2-968D2F04E756}">
      <dgm:prSet/>
      <dgm:spPr/>
      <dgm:t>
        <a:bodyPr/>
        <a:lstStyle/>
        <a:p>
          <a:endParaRPr lang="ru-RU" sz="1600"/>
        </a:p>
      </dgm:t>
    </dgm:pt>
    <dgm:pt modelId="{36054FFA-1446-49B9-B7F3-77E2B7BBEB71}" type="sibTrans" cxnId="{153D0250-E399-41D9-ABB2-968D2F04E756}">
      <dgm:prSet/>
      <dgm:spPr/>
      <dgm:t>
        <a:bodyPr/>
        <a:lstStyle/>
        <a:p>
          <a:endParaRPr lang="ru-RU" sz="1600"/>
        </a:p>
      </dgm:t>
    </dgm:pt>
    <dgm:pt modelId="{F08719C7-BA40-44C7-BEFB-81A68D8D2A24}">
      <dgm:prSet custT="1"/>
      <dgm:spPr/>
      <dgm:t>
        <a:bodyPr/>
        <a:lstStyle/>
        <a:p>
          <a:r>
            <a:rPr lang="ru-RU" sz="1600" dirty="0"/>
            <a:t>Проведите мозговой штурм и найдите самые разные варианты ухудшения ситуации. Это достаточно веселый и свободный процесс, потому что внутренне вы будете ломать, а не строить. Не отвергайте никакие идеи на данном этапе, сгодится абсолютно все</a:t>
          </a:r>
        </a:p>
      </dgm:t>
    </dgm:pt>
    <dgm:pt modelId="{B3243FA1-993E-4925-AA6C-120587FFF7B5}" type="parTrans" cxnId="{D2D91C6F-0B5D-493F-8395-6C6231FB901C}">
      <dgm:prSet/>
      <dgm:spPr/>
      <dgm:t>
        <a:bodyPr/>
        <a:lstStyle/>
        <a:p>
          <a:endParaRPr lang="ru-RU" sz="1600"/>
        </a:p>
      </dgm:t>
    </dgm:pt>
    <dgm:pt modelId="{D62AE962-D15B-455E-88E5-8AF5E84D31A8}" type="sibTrans" cxnId="{D2D91C6F-0B5D-493F-8395-6C6231FB901C}">
      <dgm:prSet/>
      <dgm:spPr/>
      <dgm:t>
        <a:bodyPr/>
        <a:lstStyle/>
        <a:p>
          <a:endParaRPr lang="ru-RU" sz="1600"/>
        </a:p>
      </dgm:t>
    </dgm:pt>
    <dgm:pt modelId="{C883937A-50BF-4B00-828D-FBA901B9FAF4}">
      <dgm:prSet custT="1"/>
      <dgm:spPr/>
      <dgm:t>
        <a:bodyPr/>
        <a:lstStyle/>
        <a:p>
          <a:r>
            <a:rPr lang="ru-RU" sz="1600" dirty="0"/>
            <a:t>Когда составлен список ухудшения проблемы, переверните их</a:t>
          </a:r>
        </a:p>
      </dgm:t>
    </dgm:pt>
    <dgm:pt modelId="{F7BB1A5F-9921-4481-8849-039C84F70C14}" type="parTrans" cxnId="{DF39CE0C-6379-4FCB-8B8A-055DDEC0300B}">
      <dgm:prSet/>
      <dgm:spPr/>
      <dgm:t>
        <a:bodyPr/>
        <a:lstStyle/>
        <a:p>
          <a:endParaRPr lang="ru-RU" sz="1600"/>
        </a:p>
      </dgm:t>
    </dgm:pt>
    <dgm:pt modelId="{5337A6F3-1B24-4FDC-81CD-E1B337DDD536}" type="sibTrans" cxnId="{DF39CE0C-6379-4FCB-8B8A-055DDEC0300B}">
      <dgm:prSet/>
      <dgm:spPr/>
      <dgm:t>
        <a:bodyPr/>
        <a:lstStyle/>
        <a:p>
          <a:endParaRPr lang="ru-RU" sz="1600"/>
        </a:p>
      </dgm:t>
    </dgm:pt>
    <dgm:pt modelId="{9D1131C0-12BC-432C-9A19-9DAD6FA281EE}">
      <dgm:prSet custT="1"/>
      <dgm:spPr/>
      <dgm:t>
        <a:bodyPr/>
        <a:lstStyle/>
        <a:p>
          <a:r>
            <a:rPr lang="ru-RU" sz="1600" dirty="0"/>
            <a:t>Оцените свои идеи. Видите ли вы потенциальное решение? Видите ли вы признаки возможного решения?</a:t>
          </a:r>
        </a:p>
      </dgm:t>
    </dgm:pt>
    <dgm:pt modelId="{AD8FBB8E-ECB1-4A60-8512-F91EE31A7531}" type="parTrans" cxnId="{93BB4884-1249-47D7-A786-4E4999C34EFD}">
      <dgm:prSet/>
      <dgm:spPr/>
      <dgm:t>
        <a:bodyPr/>
        <a:lstStyle/>
        <a:p>
          <a:endParaRPr lang="ru-RU" sz="1600"/>
        </a:p>
      </dgm:t>
    </dgm:pt>
    <dgm:pt modelId="{1C5C508D-1EEB-4E17-AC0F-5690823E3276}" type="sibTrans" cxnId="{93BB4884-1249-47D7-A786-4E4999C34EFD}">
      <dgm:prSet/>
      <dgm:spPr/>
      <dgm:t>
        <a:bodyPr/>
        <a:lstStyle/>
        <a:p>
          <a:endParaRPr lang="ru-RU" sz="1600"/>
        </a:p>
      </dgm:t>
    </dgm:pt>
    <dgm:pt modelId="{7BC08B60-B373-4F32-8983-2B4D4461F24A}" type="pres">
      <dgm:prSet presAssocID="{9B2574A7-B06F-44D5-8364-0F76A205977F}" presName="linear" presStyleCnt="0">
        <dgm:presLayoutVars>
          <dgm:animLvl val="lvl"/>
          <dgm:resizeHandles val="exact"/>
        </dgm:presLayoutVars>
      </dgm:prSet>
      <dgm:spPr/>
    </dgm:pt>
    <dgm:pt modelId="{C69D19C1-E781-4312-B74C-20D7F503EA87}" type="pres">
      <dgm:prSet presAssocID="{BEE3B822-9216-4719-A4AC-8816ADDCC25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F7521CD-69F4-4FD5-8A99-7CA2A854B556}" type="pres">
      <dgm:prSet presAssocID="{B299EC4A-E7C7-47A6-9991-C25FA00A17B4}" presName="spacer" presStyleCnt="0"/>
      <dgm:spPr/>
    </dgm:pt>
    <dgm:pt modelId="{4CAD4085-844E-4DBF-A529-98AA69489207}" type="pres">
      <dgm:prSet presAssocID="{812A46A6-197D-42CF-8458-B4D5B072D8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D6E0DE4-25D6-4EB6-A6D8-1A6E4AAD1330}" type="pres">
      <dgm:prSet presAssocID="{36054FFA-1446-49B9-B7F3-77E2B7BBEB71}" presName="spacer" presStyleCnt="0"/>
      <dgm:spPr/>
    </dgm:pt>
    <dgm:pt modelId="{613B1B02-A4EE-443F-A926-E0C10F160B04}" type="pres">
      <dgm:prSet presAssocID="{F08719C7-BA40-44C7-BEFB-81A68D8D2A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70707D6-6A05-4DBF-8529-0A57D7065385}" type="pres">
      <dgm:prSet presAssocID="{D62AE962-D15B-455E-88E5-8AF5E84D31A8}" presName="spacer" presStyleCnt="0"/>
      <dgm:spPr/>
    </dgm:pt>
    <dgm:pt modelId="{15B1167E-E0B9-484B-8951-23E0A8EFE10E}" type="pres">
      <dgm:prSet presAssocID="{C883937A-50BF-4B00-828D-FBA901B9FA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8CB98F4-C1F7-45C8-BE7F-22BF788FCE3B}" type="pres">
      <dgm:prSet presAssocID="{5337A6F3-1B24-4FDC-81CD-E1B337DDD536}" presName="spacer" presStyleCnt="0"/>
      <dgm:spPr/>
    </dgm:pt>
    <dgm:pt modelId="{52334294-9B40-4983-BBA6-9F6CF7F3582A}" type="pres">
      <dgm:prSet presAssocID="{9D1131C0-12BC-432C-9A19-9DAD6FA281E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39CE0C-6379-4FCB-8B8A-055DDEC0300B}" srcId="{9B2574A7-B06F-44D5-8364-0F76A205977F}" destId="{C883937A-50BF-4B00-828D-FBA901B9FAF4}" srcOrd="3" destOrd="0" parTransId="{F7BB1A5F-9921-4481-8849-039C84F70C14}" sibTransId="{5337A6F3-1B24-4FDC-81CD-E1B337DDD536}"/>
    <dgm:cxn modelId="{E2E1EA14-2D72-4203-8BA5-FE690A4EC4FA}" type="presOf" srcId="{C883937A-50BF-4B00-828D-FBA901B9FAF4}" destId="{15B1167E-E0B9-484B-8951-23E0A8EFE10E}" srcOrd="0" destOrd="0" presId="urn:microsoft.com/office/officeart/2005/8/layout/vList2"/>
    <dgm:cxn modelId="{5B1D053B-ED4D-44BB-BA1A-8045BE4A7B0A}" type="presOf" srcId="{9D1131C0-12BC-432C-9A19-9DAD6FA281EE}" destId="{52334294-9B40-4983-BBA6-9F6CF7F3582A}" srcOrd="0" destOrd="0" presId="urn:microsoft.com/office/officeart/2005/8/layout/vList2"/>
    <dgm:cxn modelId="{9398D148-A050-4773-9C7B-AB333370BAA2}" type="presOf" srcId="{812A46A6-197D-42CF-8458-B4D5B072D8F5}" destId="{4CAD4085-844E-4DBF-A529-98AA69489207}" srcOrd="0" destOrd="0" presId="urn:microsoft.com/office/officeart/2005/8/layout/vList2"/>
    <dgm:cxn modelId="{F90F1C69-9936-4CD3-AB75-0D1801FCE81C}" type="presOf" srcId="{9B2574A7-B06F-44D5-8364-0F76A205977F}" destId="{7BC08B60-B373-4F32-8983-2B4D4461F24A}" srcOrd="0" destOrd="0" presId="urn:microsoft.com/office/officeart/2005/8/layout/vList2"/>
    <dgm:cxn modelId="{D2D91C6F-0B5D-493F-8395-6C6231FB901C}" srcId="{9B2574A7-B06F-44D5-8364-0F76A205977F}" destId="{F08719C7-BA40-44C7-BEFB-81A68D8D2A24}" srcOrd="2" destOrd="0" parTransId="{B3243FA1-993E-4925-AA6C-120587FFF7B5}" sibTransId="{D62AE962-D15B-455E-88E5-8AF5E84D31A8}"/>
    <dgm:cxn modelId="{153D0250-E399-41D9-ABB2-968D2F04E756}" srcId="{9B2574A7-B06F-44D5-8364-0F76A205977F}" destId="{812A46A6-197D-42CF-8458-B4D5B072D8F5}" srcOrd="1" destOrd="0" parTransId="{8D45976C-E688-4469-9A52-37F238F77916}" sibTransId="{36054FFA-1446-49B9-B7F3-77E2B7BBEB71}"/>
    <dgm:cxn modelId="{7174AA7A-CBAD-4C34-8C52-B23954E23CEF}" srcId="{9B2574A7-B06F-44D5-8364-0F76A205977F}" destId="{BEE3B822-9216-4719-A4AC-8816ADDCC255}" srcOrd="0" destOrd="0" parTransId="{50D1E0BA-B012-47C1-830E-1467719F33BC}" sibTransId="{B299EC4A-E7C7-47A6-9991-C25FA00A17B4}"/>
    <dgm:cxn modelId="{93BB4884-1249-47D7-A786-4E4999C34EFD}" srcId="{9B2574A7-B06F-44D5-8364-0F76A205977F}" destId="{9D1131C0-12BC-432C-9A19-9DAD6FA281EE}" srcOrd="4" destOrd="0" parTransId="{AD8FBB8E-ECB1-4A60-8512-F91EE31A7531}" sibTransId="{1C5C508D-1EEB-4E17-AC0F-5690823E3276}"/>
    <dgm:cxn modelId="{0860D887-F1BD-40F2-A1C2-E8A871703645}" type="presOf" srcId="{F08719C7-BA40-44C7-BEFB-81A68D8D2A24}" destId="{613B1B02-A4EE-443F-A926-E0C10F160B04}" srcOrd="0" destOrd="0" presId="urn:microsoft.com/office/officeart/2005/8/layout/vList2"/>
    <dgm:cxn modelId="{3D1830B8-2246-4811-B562-5F9166D614BF}" type="presOf" srcId="{BEE3B822-9216-4719-A4AC-8816ADDCC255}" destId="{C69D19C1-E781-4312-B74C-20D7F503EA87}" srcOrd="0" destOrd="0" presId="urn:microsoft.com/office/officeart/2005/8/layout/vList2"/>
    <dgm:cxn modelId="{9E063691-3D52-4CB6-B63E-1BC5AD7297AD}" type="presParOf" srcId="{7BC08B60-B373-4F32-8983-2B4D4461F24A}" destId="{C69D19C1-E781-4312-B74C-20D7F503EA87}" srcOrd="0" destOrd="0" presId="urn:microsoft.com/office/officeart/2005/8/layout/vList2"/>
    <dgm:cxn modelId="{26028E41-336E-4EAE-AE80-849C0EE4AAEA}" type="presParOf" srcId="{7BC08B60-B373-4F32-8983-2B4D4461F24A}" destId="{6F7521CD-69F4-4FD5-8A99-7CA2A854B556}" srcOrd="1" destOrd="0" presId="urn:microsoft.com/office/officeart/2005/8/layout/vList2"/>
    <dgm:cxn modelId="{C939CB3E-4979-4338-97AE-9513181F0F4B}" type="presParOf" srcId="{7BC08B60-B373-4F32-8983-2B4D4461F24A}" destId="{4CAD4085-844E-4DBF-A529-98AA69489207}" srcOrd="2" destOrd="0" presId="urn:microsoft.com/office/officeart/2005/8/layout/vList2"/>
    <dgm:cxn modelId="{46C6B322-0CD5-4858-9BE1-647AA13B169A}" type="presParOf" srcId="{7BC08B60-B373-4F32-8983-2B4D4461F24A}" destId="{AD6E0DE4-25D6-4EB6-A6D8-1A6E4AAD1330}" srcOrd="3" destOrd="0" presId="urn:microsoft.com/office/officeart/2005/8/layout/vList2"/>
    <dgm:cxn modelId="{C3B6A270-8D26-4E43-8F96-B48FB87F9A4C}" type="presParOf" srcId="{7BC08B60-B373-4F32-8983-2B4D4461F24A}" destId="{613B1B02-A4EE-443F-A926-E0C10F160B04}" srcOrd="4" destOrd="0" presId="urn:microsoft.com/office/officeart/2005/8/layout/vList2"/>
    <dgm:cxn modelId="{9FEE6F30-1107-437E-B428-41D1504BC1B5}" type="presParOf" srcId="{7BC08B60-B373-4F32-8983-2B4D4461F24A}" destId="{370707D6-6A05-4DBF-8529-0A57D7065385}" srcOrd="5" destOrd="0" presId="urn:microsoft.com/office/officeart/2005/8/layout/vList2"/>
    <dgm:cxn modelId="{9C5073A5-DE0D-4508-B676-6DA168987981}" type="presParOf" srcId="{7BC08B60-B373-4F32-8983-2B4D4461F24A}" destId="{15B1167E-E0B9-484B-8951-23E0A8EFE10E}" srcOrd="6" destOrd="0" presId="urn:microsoft.com/office/officeart/2005/8/layout/vList2"/>
    <dgm:cxn modelId="{2B1A7B0A-46EE-4564-8D40-5386C9A964CE}" type="presParOf" srcId="{7BC08B60-B373-4F32-8983-2B4D4461F24A}" destId="{28CB98F4-C1F7-45C8-BE7F-22BF788FCE3B}" srcOrd="7" destOrd="0" presId="urn:microsoft.com/office/officeart/2005/8/layout/vList2"/>
    <dgm:cxn modelId="{0CA9ACF0-F09F-454E-9727-064573D1E1E4}" type="presParOf" srcId="{7BC08B60-B373-4F32-8983-2B4D4461F24A}" destId="{52334294-9B40-4983-BBA6-9F6CF7F3582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50B1B4-BE48-483D-A0F3-A6435AFFA0D5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07C41D3-F5B9-4000-98FC-BA52391915B2}">
      <dgm:prSet phldrT="[Текст]" custT="1"/>
      <dgm:spPr/>
      <dgm:t>
        <a:bodyPr/>
        <a:lstStyle/>
        <a:p>
          <a:r>
            <a:rPr lang="ru-RU" sz="2000" b="1" dirty="0">
              <a:latin typeface="+mj-lt"/>
            </a:rPr>
            <a:t>Учебно-исследовательская работа</a:t>
          </a:r>
        </a:p>
      </dgm:t>
    </dgm:pt>
    <dgm:pt modelId="{3672D9C7-B9EB-43B0-AE3D-6C3BD82E49E5}" type="parTrans" cxnId="{05E97056-53AF-43F9-8F6E-082E11AF42D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4A68D1A-EC26-4835-A83C-AC6E26579A09}" type="sibTrans" cxnId="{05E97056-53AF-43F9-8F6E-082E11AF42D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2FF0FD0-10F5-4C0A-9D6E-B06C5CFCE411}">
      <dgm:prSet phldrT="[Текст]" custT="1"/>
      <dgm:spPr/>
      <dgm:t>
        <a:bodyPr/>
        <a:lstStyle/>
        <a:p>
          <a:pPr marL="0" indent="0">
            <a:buNone/>
          </a:pPr>
          <a:r>
            <a:rPr lang="ru-RU" sz="2000" dirty="0">
              <a:latin typeface="+mj-lt"/>
            </a:rPr>
            <a:t>На начальном этапе лишь обозначается направление исследования, формулируются </a:t>
          </a:r>
          <a:r>
            <a:rPr lang="ru-RU" sz="2000" b="1" dirty="0">
              <a:latin typeface="+mj-lt"/>
            </a:rPr>
            <a:t>отдельные характеристики итоговой работы.</a:t>
          </a:r>
          <a:endParaRPr lang="ru-RU" sz="2000" dirty="0">
            <a:latin typeface="+mj-lt"/>
          </a:endParaRPr>
        </a:p>
      </dgm:t>
    </dgm:pt>
    <dgm:pt modelId="{46A68A4C-F6C2-4D21-8D41-2538D132411A}" type="parTrans" cxnId="{CCB0C912-2A61-41B0-A852-42415FE02B2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A1A7D7D-5FC5-46AB-A1BE-683255DEB8B7}" type="sibTrans" cxnId="{CCB0C912-2A61-41B0-A852-42415FE02B2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5585C61-1AD5-4894-9F26-E47802F004F5}">
      <dgm:prSet phldrT="[Текст]" phldr="0" custT="1"/>
      <dgm:spPr/>
      <dgm:t>
        <a:bodyPr/>
        <a:lstStyle/>
        <a:p>
          <a:r>
            <a:rPr lang="ru-RU" sz="2000" b="1" dirty="0">
              <a:latin typeface="+mj-lt"/>
            </a:rPr>
            <a:t>Проектная работа</a:t>
          </a:r>
        </a:p>
      </dgm:t>
    </dgm:pt>
    <dgm:pt modelId="{2E10BA43-737E-4D03-93E2-B4B673D88A27}" type="parTrans" cxnId="{3E28D2C0-E9CD-416F-80AD-9C06FDC9BD4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BA9DADC-CE55-41AC-ACDC-E2D824DFBFDE}" type="sibTrans" cxnId="{3E28D2C0-E9CD-416F-80AD-9C06FDC9BD4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692CDDF-9933-490F-B299-37842CC47FEF}">
      <dgm:prSet phldrT="[Текст]" phldr="0" custT="1"/>
      <dgm:spPr/>
      <dgm:t>
        <a:bodyPr/>
        <a:lstStyle/>
        <a:p>
          <a:pPr marL="0" indent="0">
            <a:buNone/>
          </a:pPr>
          <a:r>
            <a:rPr lang="ru-RU" sz="2000" dirty="0">
              <a:latin typeface="+mj-lt"/>
            </a:rPr>
            <a:t>Ориентирована на </a:t>
          </a:r>
          <a:r>
            <a:rPr lang="ru-RU" sz="2000" b="0" dirty="0">
              <a:latin typeface="+mj-lt"/>
            </a:rPr>
            <a:t>получение</a:t>
          </a:r>
          <a:r>
            <a:rPr lang="ru-RU" sz="2000" b="1" dirty="0">
              <a:latin typeface="+mj-lt"/>
            </a:rPr>
            <a:t> конкретного результата – продукта</a:t>
          </a:r>
          <a:r>
            <a:rPr lang="ru-RU" sz="2000" dirty="0">
              <a:latin typeface="+mj-lt"/>
            </a:rPr>
            <a:t>, обладающего определенными свойствами, и который необходим для конкретного использования. </a:t>
          </a:r>
        </a:p>
      </dgm:t>
    </dgm:pt>
    <dgm:pt modelId="{3F4FAD47-D73E-4D4F-8951-AA37FEB34931}" type="parTrans" cxnId="{5FB429CF-2E18-4E0B-9DAA-D9EADA06791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3AD2B01-0879-40A5-87AE-8A3EFEDB8934}" type="sibTrans" cxnId="{5FB429CF-2E18-4E0B-9DAA-D9EADA06791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9E05DD9-56AF-4A15-A5F2-33BFA6B18AF0}">
      <dgm:prSet phldrT="[Текст]" custT="1"/>
      <dgm:spPr/>
      <dgm:t>
        <a:bodyPr/>
        <a:lstStyle/>
        <a:p>
          <a:pPr marL="0" indent="0">
            <a:buNone/>
          </a:pPr>
          <a:r>
            <a:rPr lang="ru-RU" sz="2000" dirty="0">
              <a:latin typeface="+mj-lt"/>
            </a:rPr>
            <a:t>Логика учебно-исследовательской работы: формулировка проблемы исследования – выдвижение гипотезы – последующий эксперимент и модельная проверка выдвинутого предположения</a:t>
          </a:r>
        </a:p>
      </dgm:t>
    </dgm:pt>
    <dgm:pt modelId="{F7C64097-F311-4435-B01F-74984FECCBC0}" type="parTrans" cxnId="{3F386A38-6826-46AE-8A07-978D52553C5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6EA51DE-CE48-442E-9713-FA939CDC76F2}" type="sibTrans" cxnId="{3F386A38-6826-46AE-8A07-978D52553C5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0D127FA-7607-46C4-9FD9-99F0777CA90C}">
      <dgm:prSet phldrT="[Текст]" phldr="0" custT="1"/>
      <dgm:spPr/>
      <dgm:t>
        <a:bodyPr/>
        <a:lstStyle/>
        <a:p>
          <a:pPr marL="0" indent="0">
            <a:buNone/>
          </a:pPr>
          <a:r>
            <a:rPr lang="ru-RU" sz="2000" dirty="0">
              <a:latin typeface="+mj-lt"/>
            </a:rPr>
            <a:t>Проект содержит предварительное описание и детализацию конкретного продукта. Результат должен быть точно соотнесен со всеми сформулированными в замысле проекта характеристиками</a:t>
          </a:r>
        </a:p>
      </dgm:t>
    </dgm:pt>
    <dgm:pt modelId="{371A2B1B-E709-4F64-B17B-0299DD9C22BD}" type="parTrans" cxnId="{53FA6945-E8AF-4AE1-AFEE-7A6577DC6B8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691B76B-33E0-4189-BD62-9DB26A78ECC3}" type="sibTrans" cxnId="{53FA6945-E8AF-4AE1-AFEE-7A6577DC6B8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4881A17-37AB-44B6-9EFE-4D148AB53C24}" type="pres">
      <dgm:prSet presAssocID="{4E50B1B4-BE48-483D-A0F3-A6435AFFA0D5}" presName="Name0" presStyleCnt="0">
        <dgm:presLayoutVars>
          <dgm:dir/>
          <dgm:animLvl val="lvl"/>
          <dgm:resizeHandles val="exact"/>
        </dgm:presLayoutVars>
      </dgm:prSet>
      <dgm:spPr/>
    </dgm:pt>
    <dgm:pt modelId="{34216177-6720-45EA-B35B-556BBFB9BA90}" type="pres">
      <dgm:prSet presAssocID="{A07C41D3-F5B9-4000-98FC-BA52391915B2}" presName="composite" presStyleCnt="0"/>
      <dgm:spPr/>
    </dgm:pt>
    <dgm:pt modelId="{4E8297EB-017B-4EA2-BAD8-24364B63BE45}" type="pres">
      <dgm:prSet presAssocID="{A07C41D3-F5B9-4000-98FC-BA52391915B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06A45AF-3D4B-4E54-87D1-25F435A341BB}" type="pres">
      <dgm:prSet presAssocID="{A07C41D3-F5B9-4000-98FC-BA52391915B2}" presName="desTx" presStyleLbl="alignAccFollowNode1" presStyleIdx="0" presStyleCnt="2">
        <dgm:presLayoutVars>
          <dgm:bulletEnabled val="1"/>
        </dgm:presLayoutVars>
      </dgm:prSet>
      <dgm:spPr/>
    </dgm:pt>
    <dgm:pt modelId="{789CBF9A-1996-4657-86C7-04DB814ADE24}" type="pres">
      <dgm:prSet presAssocID="{B4A68D1A-EC26-4835-A83C-AC6E26579A09}" presName="space" presStyleCnt="0"/>
      <dgm:spPr/>
    </dgm:pt>
    <dgm:pt modelId="{07BCD7D0-2E05-4A7C-96B7-F6F65F215166}" type="pres">
      <dgm:prSet presAssocID="{15585C61-1AD5-4894-9F26-E47802F004F5}" presName="composite" presStyleCnt="0"/>
      <dgm:spPr/>
    </dgm:pt>
    <dgm:pt modelId="{B80897EF-B28F-4385-993F-C9857EACE643}" type="pres">
      <dgm:prSet presAssocID="{15585C61-1AD5-4894-9F26-E47802F004F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499FD8E-61C2-42D6-B774-7219BEA5D230}" type="pres">
      <dgm:prSet presAssocID="{15585C61-1AD5-4894-9F26-E47802F004F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CB0C912-2A61-41B0-A852-42415FE02B25}" srcId="{A07C41D3-F5B9-4000-98FC-BA52391915B2}" destId="{A2FF0FD0-10F5-4C0A-9D6E-B06C5CFCE411}" srcOrd="0" destOrd="0" parTransId="{46A68A4C-F6C2-4D21-8D41-2538D132411A}" sibTransId="{EA1A7D7D-5FC5-46AB-A1BE-683255DEB8B7}"/>
    <dgm:cxn modelId="{B6E3681E-DF6E-4C36-BAA4-3051E1FE054B}" type="presOf" srcId="{15585C61-1AD5-4894-9F26-E47802F004F5}" destId="{B80897EF-B28F-4385-993F-C9857EACE643}" srcOrd="0" destOrd="0" presId="urn:microsoft.com/office/officeart/2005/8/layout/hList1"/>
    <dgm:cxn modelId="{93481A25-BE9E-474A-AD0A-9C8ABE8B48B8}" type="presOf" srcId="{8692CDDF-9933-490F-B299-37842CC47FEF}" destId="{1499FD8E-61C2-42D6-B774-7219BEA5D230}" srcOrd="0" destOrd="0" presId="urn:microsoft.com/office/officeart/2005/8/layout/hList1"/>
    <dgm:cxn modelId="{3F386A38-6826-46AE-8A07-978D52553C56}" srcId="{A07C41D3-F5B9-4000-98FC-BA52391915B2}" destId="{29E05DD9-56AF-4A15-A5F2-33BFA6B18AF0}" srcOrd="1" destOrd="0" parTransId="{F7C64097-F311-4435-B01F-74984FECCBC0}" sibTransId="{96EA51DE-CE48-442E-9713-FA939CDC76F2}"/>
    <dgm:cxn modelId="{53FA6945-E8AF-4AE1-AFEE-7A6577DC6B8E}" srcId="{15585C61-1AD5-4894-9F26-E47802F004F5}" destId="{D0D127FA-7607-46C4-9FD9-99F0777CA90C}" srcOrd="1" destOrd="0" parTransId="{371A2B1B-E709-4F64-B17B-0299DD9C22BD}" sibTransId="{4691B76B-33E0-4189-BD62-9DB26A78ECC3}"/>
    <dgm:cxn modelId="{5AB2C868-C5C1-4728-BE1A-E478E64F0837}" type="presOf" srcId="{29E05DD9-56AF-4A15-A5F2-33BFA6B18AF0}" destId="{906A45AF-3D4B-4E54-87D1-25F435A341BB}" srcOrd="0" destOrd="1" presId="urn:microsoft.com/office/officeart/2005/8/layout/hList1"/>
    <dgm:cxn modelId="{FA13C349-98A0-4D76-9784-2735FCC795DF}" type="presOf" srcId="{A2FF0FD0-10F5-4C0A-9D6E-B06C5CFCE411}" destId="{906A45AF-3D4B-4E54-87D1-25F435A341BB}" srcOrd="0" destOrd="0" presId="urn:microsoft.com/office/officeart/2005/8/layout/hList1"/>
    <dgm:cxn modelId="{8F0CF369-9A68-4640-AE3B-DD9FFC2C2B2D}" type="presOf" srcId="{D0D127FA-7607-46C4-9FD9-99F0777CA90C}" destId="{1499FD8E-61C2-42D6-B774-7219BEA5D230}" srcOrd="0" destOrd="1" presId="urn:microsoft.com/office/officeart/2005/8/layout/hList1"/>
    <dgm:cxn modelId="{05E97056-53AF-43F9-8F6E-082E11AF42DC}" srcId="{4E50B1B4-BE48-483D-A0F3-A6435AFFA0D5}" destId="{A07C41D3-F5B9-4000-98FC-BA52391915B2}" srcOrd="0" destOrd="0" parTransId="{3672D9C7-B9EB-43B0-AE3D-6C3BD82E49E5}" sibTransId="{B4A68D1A-EC26-4835-A83C-AC6E26579A09}"/>
    <dgm:cxn modelId="{A529FF9E-02D6-4E3D-86AF-884A3F10B25A}" type="presOf" srcId="{A07C41D3-F5B9-4000-98FC-BA52391915B2}" destId="{4E8297EB-017B-4EA2-BAD8-24364B63BE45}" srcOrd="0" destOrd="0" presId="urn:microsoft.com/office/officeart/2005/8/layout/hList1"/>
    <dgm:cxn modelId="{3E28D2C0-E9CD-416F-80AD-9C06FDC9BD4C}" srcId="{4E50B1B4-BE48-483D-A0F3-A6435AFFA0D5}" destId="{15585C61-1AD5-4894-9F26-E47802F004F5}" srcOrd="1" destOrd="0" parTransId="{2E10BA43-737E-4D03-93E2-B4B673D88A27}" sibTransId="{BBA9DADC-CE55-41AC-ACDC-E2D824DFBFDE}"/>
    <dgm:cxn modelId="{5FB429CF-2E18-4E0B-9DAA-D9EADA067915}" srcId="{15585C61-1AD5-4894-9F26-E47802F004F5}" destId="{8692CDDF-9933-490F-B299-37842CC47FEF}" srcOrd="0" destOrd="0" parTransId="{3F4FAD47-D73E-4D4F-8951-AA37FEB34931}" sibTransId="{73AD2B01-0879-40A5-87AE-8A3EFEDB8934}"/>
    <dgm:cxn modelId="{0C8421E2-7154-4913-AF7D-A0057DA77E5F}" type="presOf" srcId="{4E50B1B4-BE48-483D-A0F3-A6435AFFA0D5}" destId="{04881A17-37AB-44B6-9EFE-4D148AB53C24}" srcOrd="0" destOrd="0" presId="urn:microsoft.com/office/officeart/2005/8/layout/hList1"/>
    <dgm:cxn modelId="{DF6BBC20-64CB-474F-826C-D77F1E8ABC72}" type="presParOf" srcId="{04881A17-37AB-44B6-9EFE-4D148AB53C24}" destId="{34216177-6720-45EA-B35B-556BBFB9BA90}" srcOrd="0" destOrd="0" presId="urn:microsoft.com/office/officeart/2005/8/layout/hList1"/>
    <dgm:cxn modelId="{20D07AEC-38FC-4AA6-B905-E0F2E23A6EF9}" type="presParOf" srcId="{34216177-6720-45EA-B35B-556BBFB9BA90}" destId="{4E8297EB-017B-4EA2-BAD8-24364B63BE45}" srcOrd="0" destOrd="0" presId="urn:microsoft.com/office/officeart/2005/8/layout/hList1"/>
    <dgm:cxn modelId="{F578490E-57CA-434C-A72C-E59D164F804C}" type="presParOf" srcId="{34216177-6720-45EA-B35B-556BBFB9BA90}" destId="{906A45AF-3D4B-4E54-87D1-25F435A341BB}" srcOrd="1" destOrd="0" presId="urn:microsoft.com/office/officeart/2005/8/layout/hList1"/>
    <dgm:cxn modelId="{319B66CD-59D3-466D-B480-97960F294A91}" type="presParOf" srcId="{04881A17-37AB-44B6-9EFE-4D148AB53C24}" destId="{789CBF9A-1996-4657-86C7-04DB814ADE24}" srcOrd="1" destOrd="0" presId="urn:microsoft.com/office/officeart/2005/8/layout/hList1"/>
    <dgm:cxn modelId="{E060F8E5-C057-476C-AC19-5A4B88DFF081}" type="presParOf" srcId="{04881A17-37AB-44B6-9EFE-4D148AB53C24}" destId="{07BCD7D0-2E05-4A7C-96B7-F6F65F215166}" srcOrd="2" destOrd="0" presId="urn:microsoft.com/office/officeart/2005/8/layout/hList1"/>
    <dgm:cxn modelId="{094763C1-2EBE-45F8-8CFD-5BF06072A381}" type="presParOf" srcId="{07BCD7D0-2E05-4A7C-96B7-F6F65F215166}" destId="{B80897EF-B28F-4385-993F-C9857EACE643}" srcOrd="0" destOrd="0" presId="urn:microsoft.com/office/officeart/2005/8/layout/hList1"/>
    <dgm:cxn modelId="{87B06FCB-C751-4416-BCE1-B8B02FC02B89}" type="presParOf" srcId="{07BCD7D0-2E05-4A7C-96B7-F6F65F215166}" destId="{1499FD8E-61C2-42D6-B774-7219BEA5D2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CF169-9298-4248-B6A1-C278E7B12D07}">
      <dsp:nvSpPr>
        <dsp:cNvPr id="0" name=""/>
        <dsp:cNvSpPr/>
      </dsp:nvSpPr>
      <dsp:spPr>
        <a:xfrm>
          <a:off x="0" y="2281"/>
          <a:ext cx="1113043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467F2-14A9-444F-9BA6-D34A71ABD791}">
      <dsp:nvSpPr>
        <dsp:cNvPr id="0" name=""/>
        <dsp:cNvSpPr/>
      </dsp:nvSpPr>
      <dsp:spPr>
        <a:xfrm>
          <a:off x="0" y="2281"/>
          <a:ext cx="2226087" cy="155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Вступление</a:t>
          </a:r>
        </a:p>
      </dsp:txBody>
      <dsp:txXfrm>
        <a:off x="0" y="2281"/>
        <a:ext cx="2226087" cy="1555676"/>
      </dsp:txXfrm>
    </dsp:sp>
    <dsp:sp modelId="{C0A50A91-EBF4-4E5A-9B90-D1794322E9AF}">
      <dsp:nvSpPr>
        <dsp:cNvPr id="0" name=""/>
        <dsp:cNvSpPr/>
      </dsp:nvSpPr>
      <dsp:spPr>
        <a:xfrm>
          <a:off x="2393043" y="20568"/>
          <a:ext cx="8737391" cy="365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Актуальность проблемы (Почему выбрал эту тему? Кому еще будет полезна эта тема?)</a:t>
          </a:r>
        </a:p>
      </dsp:txBody>
      <dsp:txXfrm>
        <a:off x="2393043" y="20568"/>
        <a:ext cx="8737391" cy="365751"/>
      </dsp:txXfrm>
    </dsp:sp>
    <dsp:sp modelId="{8EA3AF47-6067-4B17-B422-530427FACB27}">
      <dsp:nvSpPr>
        <dsp:cNvPr id="0" name=""/>
        <dsp:cNvSpPr/>
      </dsp:nvSpPr>
      <dsp:spPr>
        <a:xfrm>
          <a:off x="2226086" y="386319"/>
          <a:ext cx="89043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9B7D1-9AE7-4150-88F2-A07BA946CE9F}">
      <dsp:nvSpPr>
        <dsp:cNvPr id="0" name=""/>
        <dsp:cNvSpPr/>
      </dsp:nvSpPr>
      <dsp:spPr>
        <a:xfrm>
          <a:off x="2393043" y="404607"/>
          <a:ext cx="8737391" cy="365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Цель (</a:t>
          </a:r>
          <a:r>
            <a:rPr lang="en-US" sz="1600" kern="1200" dirty="0"/>
            <a:t>SMART</a:t>
          </a:r>
          <a:r>
            <a:rPr lang="ru-RU" sz="1600" kern="1200" dirty="0"/>
            <a:t>)</a:t>
          </a:r>
        </a:p>
      </dsp:txBody>
      <dsp:txXfrm>
        <a:off x="2393043" y="404607"/>
        <a:ext cx="8737391" cy="365751"/>
      </dsp:txXfrm>
    </dsp:sp>
    <dsp:sp modelId="{D1B6E23F-DDAA-4AD6-BE71-AC3937A861F4}">
      <dsp:nvSpPr>
        <dsp:cNvPr id="0" name=""/>
        <dsp:cNvSpPr/>
      </dsp:nvSpPr>
      <dsp:spPr>
        <a:xfrm>
          <a:off x="2226086" y="770358"/>
          <a:ext cx="89043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D5B58-EECB-4D31-BBD1-22D7C91BD9DC}">
      <dsp:nvSpPr>
        <dsp:cNvPr id="0" name=""/>
        <dsp:cNvSpPr/>
      </dsp:nvSpPr>
      <dsp:spPr>
        <a:xfrm>
          <a:off x="2393043" y="788645"/>
          <a:ext cx="8737391" cy="365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Задачи (действия, которые нужно предпринять для достижения поставленной цели)</a:t>
          </a:r>
        </a:p>
      </dsp:txBody>
      <dsp:txXfrm>
        <a:off x="2393043" y="788645"/>
        <a:ext cx="8737391" cy="365751"/>
      </dsp:txXfrm>
    </dsp:sp>
    <dsp:sp modelId="{84E3EBE0-BBF4-4733-9330-5F28709EACFA}">
      <dsp:nvSpPr>
        <dsp:cNvPr id="0" name=""/>
        <dsp:cNvSpPr/>
      </dsp:nvSpPr>
      <dsp:spPr>
        <a:xfrm>
          <a:off x="2226086" y="1154396"/>
          <a:ext cx="89043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E1D1D-A61B-4EF0-A6DD-6DEC6C2843B0}">
      <dsp:nvSpPr>
        <dsp:cNvPr id="0" name=""/>
        <dsp:cNvSpPr/>
      </dsp:nvSpPr>
      <dsp:spPr>
        <a:xfrm>
          <a:off x="2393043" y="1172684"/>
          <a:ext cx="8737391" cy="365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Анализ прототипов</a:t>
          </a:r>
        </a:p>
      </dsp:txBody>
      <dsp:txXfrm>
        <a:off x="2393043" y="1172684"/>
        <a:ext cx="8737391" cy="365751"/>
      </dsp:txXfrm>
    </dsp:sp>
    <dsp:sp modelId="{7C727E1A-ECEB-47C0-B02C-EC50930B7E0B}">
      <dsp:nvSpPr>
        <dsp:cNvPr id="0" name=""/>
        <dsp:cNvSpPr/>
      </dsp:nvSpPr>
      <dsp:spPr>
        <a:xfrm>
          <a:off x="2226086" y="1538435"/>
          <a:ext cx="89043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7B0EE-6043-468D-80A4-83C652356C7C}">
      <dsp:nvSpPr>
        <dsp:cNvPr id="0" name=""/>
        <dsp:cNvSpPr/>
      </dsp:nvSpPr>
      <dsp:spPr>
        <a:xfrm>
          <a:off x="0" y="1557957"/>
          <a:ext cx="1113043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208DC-3499-4558-811B-DDF0089E3082}">
      <dsp:nvSpPr>
        <dsp:cNvPr id="0" name=""/>
        <dsp:cNvSpPr/>
      </dsp:nvSpPr>
      <dsp:spPr>
        <a:xfrm>
          <a:off x="0" y="1557957"/>
          <a:ext cx="2226087" cy="155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Основная часть</a:t>
          </a:r>
        </a:p>
      </dsp:txBody>
      <dsp:txXfrm>
        <a:off x="0" y="1557957"/>
        <a:ext cx="2226087" cy="1555676"/>
      </dsp:txXfrm>
    </dsp:sp>
    <dsp:sp modelId="{4B66A7EA-7A62-4FDB-A628-2B307074918E}">
      <dsp:nvSpPr>
        <dsp:cNvPr id="0" name=""/>
        <dsp:cNvSpPr/>
      </dsp:nvSpPr>
      <dsp:spPr>
        <a:xfrm>
          <a:off x="2393043" y="1572617"/>
          <a:ext cx="8737391" cy="29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Поэтапное описание технологии изготовления продукта</a:t>
          </a:r>
        </a:p>
      </dsp:txBody>
      <dsp:txXfrm>
        <a:off x="2393043" y="1572617"/>
        <a:ext cx="8737391" cy="293208"/>
      </dsp:txXfrm>
    </dsp:sp>
    <dsp:sp modelId="{BDFD8391-C9BD-4854-9C4C-E4D7A9D08B63}">
      <dsp:nvSpPr>
        <dsp:cNvPr id="0" name=""/>
        <dsp:cNvSpPr/>
      </dsp:nvSpPr>
      <dsp:spPr>
        <a:xfrm>
          <a:off x="2226086" y="1865826"/>
          <a:ext cx="89043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9D5C4-1AA4-474C-9F02-B3A02F68E0A1}">
      <dsp:nvSpPr>
        <dsp:cNvPr id="0" name=""/>
        <dsp:cNvSpPr/>
      </dsp:nvSpPr>
      <dsp:spPr>
        <a:xfrm>
          <a:off x="2393043" y="1880486"/>
          <a:ext cx="8737391" cy="29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Разработка технической документации изделия</a:t>
          </a:r>
        </a:p>
      </dsp:txBody>
      <dsp:txXfrm>
        <a:off x="2393043" y="1880486"/>
        <a:ext cx="8737391" cy="293208"/>
      </dsp:txXfrm>
    </dsp:sp>
    <dsp:sp modelId="{9F350AEE-C5E5-46A3-9F59-C60045A60417}">
      <dsp:nvSpPr>
        <dsp:cNvPr id="0" name=""/>
        <dsp:cNvSpPr/>
      </dsp:nvSpPr>
      <dsp:spPr>
        <a:xfrm>
          <a:off x="2226086" y="2173695"/>
          <a:ext cx="89043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6EA19-F106-436F-A200-E8FA5A291613}">
      <dsp:nvSpPr>
        <dsp:cNvPr id="0" name=""/>
        <dsp:cNvSpPr/>
      </dsp:nvSpPr>
      <dsp:spPr>
        <a:xfrm>
          <a:off x="2393043" y="2188355"/>
          <a:ext cx="8737391" cy="29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Подбор рисунков, построение таблиц, диаграмм для иллюстрации этапов работы</a:t>
          </a:r>
        </a:p>
      </dsp:txBody>
      <dsp:txXfrm>
        <a:off x="2393043" y="2188355"/>
        <a:ext cx="8737391" cy="293208"/>
      </dsp:txXfrm>
    </dsp:sp>
    <dsp:sp modelId="{17EBB34D-C128-4294-968A-A971084F1787}">
      <dsp:nvSpPr>
        <dsp:cNvPr id="0" name=""/>
        <dsp:cNvSpPr/>
      </dsp:nvSpPr>
      <dsp:spPr>
        <a:xfrm>
          <a:off x="2226086" y="2481564"/>
          <a:ext cx="89043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AC3BF-83E8-47D1-870D-2C5EE562E70E}">
      <dsp:nvSpPr>
        <dsp:cNvPr id="0" name=""/>
        <dsp:cNvSpPr/>
      </dsp:nvSpPr>
      <dsp:spPr>
        <a:xfrm>
          <a:off x="2393043" y="2496224"/>
          <a:ext cx="8737391" cy="29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Проведение опытов и их описание</a:t>
          </a:r>
        </a:p>
      </dsp:txBody>
      <dsp:txXfrm>
        <a:off x="2393043" y="2496224"/>
        <a:ext cx="8737391" cy="293208"/>
      </dsp:txXfrm>
    </dsp:sp>
    <dsp:sp modelId="{2DAC0915-8AC5-4AB2-9850-8CBC1606A525}">
      <dsp:nvSpPr>
        <dsp:cNvPr id="0" name=""/>
        <dsp:cNvSpPr/>
      </dsp:nvSpPr>
      <dsp:spPr>
        <a:xfrm>
          <a:off x="2226086" y="2789433"/>
          <a:ext cx="89043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28F6E-3B55-40B6-9EA5-350DBF726FA4}">
      <dsp:nvSpPr>
        <dsp:cNvPr id="0" name=""/>
        <dsp:cNvSpPr/>
      </dsp:nvSpPr>
      <dsp:spPr>
        <a:xfrm>
          <a:off x="2393043" y="2804093"/>
          <a:ext cx="8737391" cy="29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Проведение опроса и описание его результатов</a:t>
          </a:r>
        </a:p>
      </dsp:txBody>
      <dsp:txXfrm>
        <a:off x="2393043" y="2804093"/>
        <a:ext cx="8737391" cy="293208"/>
      </dsp:txXfrm>
    </dsp:sp>
    <dsp:sp modelId="{1A9333D8-26E1-467F-837E-B2F1FE2264DB}">
      <dsp:nvSpPr>
        <dsp:cNvPr id="0" name=""/>
        <dsp:cNvSpPr/>
      </dsp:nvSpPr>
      <dsp:spPr>
        <a:xfrm>
          <a:off x="2226086" y="3097302"/>
          <a:ext cx="89043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FD197-493A-45A1-A68F-7D2EB27EFD2E}">
      <dsp:nvSpPr>
        <dsp:cNvPr id="0" name=""/>
        <dsp:cNvSpPr/>
      </dsp:nvSpPr>
      <dsp:spPr>
        <a:xfrm>
          <a:off x="0" y="3113633"/>
          <a:ext cx="1113043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C3695-A1F6-483C-90BA-3CC2027292AA}">
      <dsp:nvSpPr>
        <dsp:cNvPr id="0" name=""/>
        <dsp:cNvSpPr/>
      </dsp:nvSpPr>
      <dsp:spPr>
        <a:xfrm>
          <a:off x="0" y="3113633"/>
          <a:ext cx="2226087" cy="155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Заключение</a:t>
          </a:r>
        </a:p>
      </dsp:txBody>
      <dsp:txXfrm>
        <a:off x="0" y="3113633"/>
        <a:ext cx="2226087" cy="1555676"/>
      </dsp:txXfrm>
    </dsp:sp>
    <dsp:sp modelId="{8F078FD6-9382-451A-8FAC-6E1E81209168}">
      <dsp:nvSpPr>
        <dsp:cNvPr id="0" name=""/>
        <dsp:cNvSpPr/>
      </dsp:nvSpPr>
      <dsp:spPr>
        <a:xfrm>
          <a:off x="2393043" y="3137941"/>
          <a:ext cx="8737391" cy="486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Выводы (соответствуют цели и задачам ) </a:t>
          </a:r>
        </a:p>
      </dsp:txBody>
      <dsp:txXfrm>
        <a:off x="2393043" y="3137941"/>
        <a:ext cx="8737391" cy="486148"/>
      </dsp:txXfrm>
    </dsp:sp>
    <dsp:sp modelId="{9E73F870-6FC3-44EC-978E-6EA4F983B9B0}">
      <dsp:nvSpPr>
        <dsp:cNvPr id="0" name=""/>
        <dsp:cNvSpPr/>
      </dsp:nvSpPr>
      <dsp:spPr>
        <a:xfrm>
          <a:off x="2226086" y="3624089"/>
          <a:ext cx="89043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4659E-5D89-46BF-B9F0-5D6DEDF92AF7}">
      <dsp:nvSpPr>
        <dsp:cNvPr id="0" name=""/>
        <dsp:cNvSpPr/>
      </dsp:nvSpPr>
      <dsp:spPr>
        <a:xfrm>
          <a:off x="2393043" y="3648397"/>
          <a:ext cx="8737391" cy="486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Практическая/ социальная значимость</a:t>
          </a:r>
        </a:p>
      </dsp:txBody>
      <dsp:txXfrm>
        <a:off x="2393043" y="3648397"/>
        <a:ext cx="8737391" cy="486148"/>
      </dsp:txXfrm>
    </dsp:sp>
    <dsp:sp modelId="{742918EF-2312-408A-8E6F-3DCE23E1F8A4}">
      <dsp:nvSpPr>
        <dsp:cNvPr id="0" name=""/>
        <dsp:cNvSpPr/>
      </dsp:nvSpPr>
      <dsp:spPr>
        <a:xfrm>
          <a:off x="2226086" y="4134546"/>
          <a:ext cx="89043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6CC7B-7058-426C-A656-569BDC925D89}">
      <dsp:nvSpPr>
        <dsp:cNvPr id="0" name=""/>
        <dsp:cNvSpPr/>
      </dsp:nvSpPr>
      <dsp:spPr>
        <a:xfrm>
          <a:off x="2393043" y="4158853"/>
          <a:ext cx="8737391" cy="486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Удобство и безопасность использования продукта </a:t>
          </a:r>
        </a:p>
      </dsp:txBody>
      <dsp:txXfrm>
        <a:off x="2393043" y="4158853"/>
        <a:ext cx="8737391" cy="486148"/>
      </dsp:txXfrm>
    </dsp:sp>
    <dsp:sp modelId="{6D7DBC5B-2ADC-49A0-96E7-5C08D49C8AA8}">
      <dsp:nvSpPr>
        <dsp:cNvPr id="0" name=""/>
        <dsp:cNvSpPr/>
      </dsp:nvSpPr>
      <dsp:spPr>
        <a:xfrm>
          <a:off x="2226086" y="4645002"/>
          <a:ext cx="89043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5B207-6B21-4C6F-91F8-0CF134706B11}">
      <dsp:nvSpPr>
        <dsp:cNvPr id="0" name=""/>
        <dsp:cNvSpPr/>
      </dsp:nvSpPr>
      <dsp:spPr>
        <a:xfrm>
          <a:off x="0" y="484"/>
          <a:ext cx="10770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9E8A8-50F0-494D-9E9F-CD21AD397410}">
      <dsp:nvSpPr>
        <dsp:cNvPr id="0" name=""/>
        <dsp:cNvSpPr/>
      </dsp:nvSpPr>
      <dsp:spPr>
        <a:xfrm>
          <a:off x="0" y="484"/>
          <a:ext cx="10770919" cy="5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 err="1">
              <a:latin typeface="+mj-lt"/>
            </a:rPr>
            <a:t>Substitue</a:t>
          </a:r>
          <a:r>
            <a:rPr lang="ru-RU" sz="1600" b="1" i="0" kern="1200" dirty="0">
              <a:latin typeface="+mj-lt"/>
            </a:rPr>
            <a:t> (замещать) – </a:t>
          </a:r>
          <a:r>
            <a:rPr lang="ru-RU" sz="1600" b="0" i="0" kern="1200" dirty="0">
              <a:latin typeface="+mj-lt"/>
            </a:rPr>
            <a:t>разбейте проблему на компоненты и отдельные процессы и подумайте, чем можно заменить каждый из них.</a:t>
          </a:r>
          <a:endParaRPr lang="en-US" sz="1600" kern="1200" dirty="0">
            <a:latin typeface="+mj-lt"/>
          </a:endParaRPr>
        </a:p>
      </dsp:txBody>
      <dsp:txXfrm>
        <a:off x="0" y="484"/>
        <a:ext cx="10770919" cy="567049"/>
      </dsp:txXfrm>
    </dsp:sp>
    <dsp:sp modelId="{4706667A-9E6A-4EC5-8789-625CE822309A}">
      <dsp:nvSpPr>
        <dsp:cNvPr id="0" name=""/>
        <dsp:cNvSpPr/>
      </dsp:nvSpPr>
      <dsp:spPr>
        <a:xfrm>
          <a:off x="0" y="567534"/>
          <a:ext cx="10770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5E47B-F06E-461C-8B27-0561E2649523}">
      <dsp:nvSpPr>
        <dsp:cNvPr id="0" name=""/>
        <dsp:cNvSpPr/>
      </dsp:nvSpPr>
      <dsp:spPr>
        <a:xfrm>
          <a:off x="0" y="567534"/>
          <a:ext cx="10770919" cy="5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>
              <a:latin typeface="+mj-lt"/>
            </a:rPr>
            <a:t>Combine (комбинировать) – </a:t>
          </a:r>
          <a:r>
            <a:rPr lang="ru-RU" sz="1600" b="0" i="0" kern="1200">
              <a:latin typeface="+mj-lt"/>
            </a:rPr>
            <a:t>объединяйте части проблемы между собой и внешними предметами (или идеями), чтобы создать нечто новое.</a:t>
          </a:r>
          <a:endParaRPr lang="en-US" sz="1600" kern="1200">
            <a:latin typeface="+mj-lt"/>
          </a:endParaRPr>
        </a:p>
      </dsp:txBody>
      <dsp:txXfrm>
        <a:off x="0" y="567534"/>
        <a:ext cx="10770919" cy="567049"/>
      </dsp:txXfrm>
    </dsp:sp>
    <dsp:sp modelId="{5E312083-C2D0-44E2-89EE-98D9DDE37DF9}">
      <dsp:nvSpPr>
        <dsp:cNvPr id="0" name=""/>
        <dsp:cNvSpPr/>
      </dsp:nvSpPr>
      <dsp:spPr>
        <a:xfrm>
          <a:off x="0" y="1134584"/>
          <a:ext cx="10770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9A84-6EC6-45C6-BBC3-DBDBD863C410}">
      <dsp:nvSpPr>
        <dsp:cNvPr id="0" name=""/>
        <dsp:cNvSpPr/>
      </dsp:nvSpPr>
      <dsp:spPr>
        <a:xfrm>
          <a:off x="0" y="1134584"/>
          <a:ext cx="10770919" cy="5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>
              <a:latin typeface="+mj-lt"/>
            </a:rPr>
            <a:t>Adapt (адаптировать) – </a:t>
          </a:r>
          <a:r>
            <a:rPr lang="ru-RU" sz="1600" b="0" i="0" kern="1200">
              <a:latin typeface="+mj-lt"/>
            </a:rPr>
            <a:t>поразмыслите, как можно по другому использовать уже имеющиеся ресурсы и возможности для решения проблемы.</a:t>
          </a:r>
          <a:endParaRPr lang="en-US" sz="1600" kern="1200">
            <a:latin typeface="+mj-lt"/>
          </a:endParaRPr>
        </a:p>
      </dsp:txBody>
      <dsp:txXfrm>
        <a:off x="0" y="1134584"/>
        <a:ext cx="10770919" cy="567049"/>
      </dsp:txXfrm>
    </dsp:sp>
    <dsp:sp modelId="{3AB3FC5C-56D7-48B7-8CA1-59BDEC1BE3FD}">
      <dsp:nvSpPr>
        <dsp:cNvPr id="0" name=""/>
        <dsp:cNvSpPr/>
      </dsp:nvSpPr>
      <dsp:spPr>
        <a:xfrm>
          <a:off x="0" y="1701634"/>
          <a:ext cx="10770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AA2EF-8306-4700-9B82-B5EDDDFA00F7}">
      <dsp:nvSpPr>
        <dsp:cNvPr id="0" name=""/>
        <dsp:cNvSpPr/>
      </dsp:nvSpPr>
      <dsp:spPr>
        <a:xfrm>
          <a:off x="0" y="1701634"/>
          <a:ext cx="10770919" cy="5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>
              <a:latin typeface="+mj-lt"/>
            </a:rPr>
            <a:t>Modify/Magnify (модифицировать/увеличивать) – </a:t>
          </a:r>
          <a:r>
            <a:rPr lang="ru-RU" sz="1600" b="0" i="0" kern="1200">
              <a:latin typeface="+mj-lt"/>
            </a:rPr>
            <a:t>ищите, как можно видоизменить и улучшить существующие идеи или процессы, как можно поменять их интенсивность или значимость.</a:t>
          </a:r>
          <a:endParaRPr lang="en-US" sz="1600" kern="1200">
            <a:latin typeface="+mj-lt"/>
          </a:endParaRPr>
        </a:p>
      </dsp:txBody>
      <dsp:txXfrm>
        <a:off x="0" y="1701634"/>
        <a:ext cx="10770919" cy="567049"/>
      </dsp:txXfrm>
    </dsp:sp>
    <dsp:sp modelId="{04F7B546-ED5B-4855-8671-18C964BBDF23}">
      <dsp:nvSpPr>
        <dsp:cNvPr id="0" name=""/>
        <dsp:cNvSpPr/>
      </dsp:nvSpPr>
      <dsp:spPr>
        <a:xfrm>
          <a:off x="0" y="2268683"/>
          <a:ext cx="10770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42573-CA66-45EB-BDA0-E77F0FB8115E}">
      <dsp:nvSpPr>
        <dsp:cNvPr id="0" name=""/>
        <dsp:cNvSpPr/>
      </dsp:nvSpPr>
      <dsp:spPr>
        <a:xfrm>
          <a:off x="0" y="2268683"/>
          <a:ext cx="10770919" cy="5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>
              <a:latin typeface="+mj-lt"/>
            </a:rPr>
            <a:t>Put to other uses (найти другое применение) – </a:t>
          </a:r>
          <a:r>
            <a:rPr lang="ru-RU" sz="1600" b="0" i="0" kern="1200">
              <a:latin typeface="+mj-lt"/>
            </a:rPr>
            <a:t>подумайте, для каких еще целей можно применить вашу идею.</a:t>
          </a:r>
          <a:endParaRPr lang="en-US" sz="1600" kern="1200">
            <a:latin typeface="+mj-lt"/>
          </a:endParaRPr>
        </a:p>
      </dsp:txBody>
      <dsp:txXfrm>
        <a:off x="0" y="2268683"/>
        <a:ext cx="10770919" cy="567049"/>
      </dsp:txXfrm>
    </dsp:sp>
    <dsp:sp modelId="{96BC92B1-9967-4A98-98D4-A3EE131922B2}">
      <dsp:nvSpPr>
        <dsp:cNvPr id="0" name=""/>
        <dsp:cNvSpPr/>
      </dsp:nvSpPr>
      <dsp:spPr>
        <a:xfrm>
          <a:off x="0" y="2835733"/>
          <a:ext cx="10770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42FD5-A16C-40EC-BE23-9240BD16DC43}">
      <dsp:nvSpPr>
        <dsp:cNvPr id="0" name=""/>
        <dsp:cNvSpPr/>
      </dsp:nvSpPr>
      <dsp:spPr>
        <a:xfrm>
          <a:off x="0" y="2835733"/>
          <a:ext cx="10770919" cy="5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 err="1">
              <a:latin typeface="+mj-lt"/>
            </a:rPr>
            <a:t>Eliminate</a:t>
          </a:r>
          <a:r>
            <a:rPr lang="ru-RU" sz="1600" b="1" i="0" kern="1200" dirty="0">
              <a:latin typeface="+mj-lt"/>
            </a:rPr>
            <a:t> (устранить) – </a:t>
          </a:r>
          <a:r>
            <a:rPr lang="ru-RU" sz="1600" b="0" i="0" kern="1200" dirty="0">
              <a:latin typeface="+mj-lt"/>
            </a:rPr>
            <a:t>упрощайте проблему, разделяйте ее на части и отбрасывайте то, чем можно пожертвовать.</a:t>
          </a:r>
          <a:endParaRPr lang="en-US" sz="1600" kern="1200" dirty="0">
            <a:latin typeface="+mj-lt"/>
          </a:endParaRPr>
        </a:p>
      </dsp:txBody>
      <dsp:txXfrm>
        <a:off x="0" y="2835733"/>
        <a:ext cx="10770919" cy="567049"/>
      </dsp:txXfrm>
    </dsp:sp>
    <dsp:sp modelId="{15676140-1AA0-4DD4-B4DB-D04A9A8C841C}">
      <dsp:nvSpPr>
        <dsp:cNvPr id="0" name=""/>
        <dsp:cNvSpPr/>
      </dsp:nvSpPr>
      <dsp:spPr>
        <a:xfrm>
          <a:off x="0" y="3402783"/>
          <a:ext cx="10770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EF8D8-7F6F-4220-8F3B-86291F1D5526}">
      <dsp:nvSpPr>
        <dsp:cNvPr id="0" name=""/>
        <dsp:cNvSpPr/>
      </dsp:nvSpPr>
      <dsp:spPr>
        <a:xfrm>
          <a:off x="0" y="3402783"/>
          <a:ext cx="10770919" cy="5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>
              <a:latin typeface="+mj-lt"/>
            </a:rPr>
            <a:t>Rearrange (переставлять, изменять порядок) – </a:t>
          </a:r>
          <a:r>
            <a:rPr lang="ru-RU" sz="1600" b="0" i="0" kern="1200">
              <a:latin typeface="+mj-lt"/>
            </a:rPr>
            <a:t>что будет, если нарушить последовательность в вашей задаче? Перевернуть ее с ног на голову или перетасовать ключевые блоки?</a:t>
          </a:r>
          <a:endParaRPr lang="en-US" sz="1600" kern="1200">
            <a:latin typeface="+mj-lt"/>
          </a:endParaRPr>
        </a:p>
      </dsp:txBody>
      <dsp:txXfrm>
        <a:off x="0" y="3402783"/>
        <a:ext cx="10770919" cy="567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D19C1-E781-4312-B74C-20D7F503EA87}">
      <dsp:nvSpPr>
        <dsp:cNvPr id="0" name=""/>
        <dsp:cNvSpPr/>
      </dsp:nvSpPr>
      <dsp:spPr>
        <a:xfrm>
          <a:off x="0" y="85"/>
          <a:ext cx="10160000" cy="7690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Четко определите проблему, запишите ее</a:t>
          </a:r>
        </a:p>
      </dsp:txBody>
      <dsp:txXfrm>
        <a:off x="37542" y="37627"/>
        <a:ext cx="10084916" cy="693958"/>
      </dsp:txXfrm>
    </dsp:sp>
    <dsp:sp modelId="{4CAD4085-844E-4DBF-A529-98AA69489207}">
      <dsp:nvSpPr>
        <dsp:cNvPr id="0" name=""/>
        <dsp:cNvSpPr/>
      </dsp:nvSpPr>
      <dsp:spPr>
        <a:xfrm>
          <a:off x="0" y="781531"/>
          <a:ext cx="10160000" cy="7690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Переверните проблему и спросите себя «Как вызвать проблему и как вместо ее решения наоборот ухудшить?»</a:t>
          </a:r>
        </a:p>
      </dsp:txBody>
      <dsp:txXfrm>
        <a:off x="37542" y="819073"/>
        <a:ext cx="10084916" cy="693958"/>
      </dsp:txXfrm>
    </dsp:sp>
    <dsp:sp modelId="{613B1B02-A4EE-443F-A926-E0C10F160B04}">
      <dsp:nvSpPr>
        <dsp:cNvPr id="0" name=""/>
        <dsp:cNvSpPr/>
      </dsp:nvSpPr>
      <dsp:spPr>
        <a:xfrm>
          <a:off x="0" y="1562976"/>
          <a:ext cx="10160000" cy="7690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Проведите мозговой штурм и найдите самые разные варианты ухудшения ситуации. Это достаточно веселый и свободный процесс, потому что внутренне вы будете ломать, а не строить. Не отвергайте никакие идеи на данном этапе, сгодится абсолютно все</a:t>
          </a:r>
        </a:p>
      </dsp:txBody>
      <dsp:txXfrm>
        <a:off x="37542" y="1600518"/>
        <a:ext cx="10084916" cy="693958"/>
      </dsp:txXfrm>
    </dsp:sp>
    <dsp:sp modelId="{15B1167E-E0B9-484B-8951-23E0A8EFE10E}">
      <dsp:nvSpPr>
        <dsp:cNvPr id="0" name=""/>
        <dsp:cNvSpPr/>
      </dsp:nvSpPr>
      <dsp:spPr>
        <a:xfrm>
          <a:off x="0" y="2344421"/>
          <a:ext cx="10160000" cy="7690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Когда составлен список ухудшения проблемы, переверните их</a:t>
          </a:r>
        </a:p>
      </dsp:txBody>
      <dsp:txXfrm>
        <a:off x="37542" y="2381963"/>
        <a:ext cx="10084916" cy="693958"/>
      </dsp:txXfrm>
    </dsp:sp>
    <dsp:sp modelId="{52334294-9B40-4983-BBA6-9F6CF7F3582A}">
      <dsp:nvSpPr>
        <dsp:cNvPr id="0" name=""/>
        <dsp:cNvSpPr/>
      </dsp:nvSpPr>
      <dsp:spPr>
        <a:xfrm>
          <a:off x="0" y="3125867"/>
          <a:ext cx="10160000" cy="7690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Оцените свои идеи. Видите ли вы потенциальное решение? Видите ли вы признаки возможного решения?</a:t>
          </a:r>
        </a:p>
      </dsp:txBody>
      <dsp:txXfrm>
        <a:off x="37542" y="3163409"/>
        <a:ext cx="10084916" cy="693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297EB-017B-4EA2-BAD8-24364B63BE45}">
      <dsp:nvSpPr>
        <dsp:cNvPr id="0" name=""/>
        <dsp:cNvSpPr/>
      </dsp:nvSpPr>
      <dsp:spPr>
        <a:xfrm>
          <a:off x="53" y="2386"/>
          <a:ext cx="5128043" cy="86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Учебно-исследовательская работа</a:t>
          </a:r>
        </a:p>
      </dsp:txBody>
      <dsp:txXfrm>
        <a:off x="53" y="2386"/>
        <a:ext cx="5128043" cy="864000"/>
      </dsp:txXfrm>
    </dsp:sp>
    <dsp:sp modelId="{906A45AF-3D4B-4E54-87D1-25F435A341BB}">
      <dsp:nvSpPr>
        <dsp:cNvPr id="0" name=""/>
        <dsp:cNvSpPr/>
      </dsp:nvSpPr>
      <dsp:spPr>
        <a:xfrm>
          <a:off x="53" y="866386"/>
          <a:ext cx="5128043" cy="287195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kern="1200" dirty="0">
              <a:latin typeface="+mj-lt"/>
            </a:rPr>
            <a:t>На начальном этапе лишь обозначается направление исследования, формулируются </a:t>
          </a:r>
          <a:r>
            <a:rPr lang="ru-RU" sz="2000" b="1" kern="1200" dirty="0">
              <a:latin typeface="+mj-lt"/>
            </a:rPr>
            <a:t>отдельные характеристики итоговой работы.</a:t>
          </a:r>
          <a:endParaRPr lang="ru-RU" sz="2000" kern="1200" dirty="0">
            <a:latin typeface="+mj-lt"/>
          </a:endParaRP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kern="1200" dirty="0">
              <a:latin typeface="+mj-lt"/>
            </a:rPr>
            <a:t>Логика учебно-исследовательской работы: формулировка проблемы исследования – выдвижение гипотезы – последующий эксперимент и модельная проверка выдвинутого предположения</a:t>
          </a:r>
        </a:p>
      </dsp:txBody>
      <dsp:txXfrm>
        <a:off x="53" y="866386"/>
        <a:ext cx="5128043" cy="2871956"/>
      </dsp:txXfrm>
    </dsp:sp>
    <dsp:sp modelId="{B80897EF-B28F-4385-993F-C9857EACE643}">
      <dsp:nvSpPr>
        <dsp:cNvPr id="0" name=""/>
        <dsp:cNvSpPr/>
      </dsp:nvSpPr>
      <dsp:spPr>
        <a:xfrm>
          <a:off x="5846023" y="2386"/>
          <a:ext cx="5128043" cy="86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Проектная работа</a:t>
          </a:r>
        </a:p>
      </dsp:txBody>
      <dsp:txXfrm>
        <a:off x="5846023" y="2386"/>
        <a:ext cx="5128043" cy="864000"/>
      </dsp:txXfrm>
    </dsp:sp>
    <dsp:sp modelId="{1499FD8E-61C2-42D6-B774-7219BEA5D230}">
      <dsp:nvSpPr>
        <dsp:cNvPr id="0" name=""/>
        <dsp:cNvSpPr/>
      </dsp:nvSpPr>
      <dsp:spPr>
        <a:xfrm>
          <a:off x="5846023" y="866386"/>
          <a:ext cx="5128043" cy="287195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kern="1200" dirty="0">
              <a:latin typeface="+mj-lt"/>
            </a:rPr>
            <a:t>Ориентирована на </a:t>
          </a:r>
          <a:r>
            <a:rPr lang="ru-RU" sz="2000" b="0" kern="1200" dirty="0">
              <a:latin typeface="+mj-lt"/>
            </a:rPr>
            <a:t>получение</a:t>
          </a:r>
          <a:r>
            <a:rPr lang="ru-RU" sz="2000" b="1" kern="1200" dirty="0">
              <a:latin typeface="+mj-lt"/>
            </a:rPr>
            <a:t> конкретного результата – продукта</a:t>
          </a:r>
          <a:r>
            <a:rPr lang="ru-RU" sz="2000" kern="1200" dirty="0">
              <a:latin typeface="+mj-lt"/>
            </a:rPr>
            <a:t>, обладающего определенными свойствами, и который необходим для конкретного использования. 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kern="1200" dirty="0">
              <a:latin typeface="+mj-lt"/>
            </a:rPr>
            <a:t>Проект содержит предварительное описание и детализацию конкретного продукта. Результат должен быть точно соотнесен со всеми сформулированными в замысле проекта характеристиками</a:t>
          </a:r>
        </a:p>
      </dsp:txBody>
      <dsp:txXfrm>
        <a:off x="5846023" y="866386"/>
        <a:ext cx="5128043" cy="2871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64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7A498-AB93-9492-71DD-DD308BCB5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BF4E560-B49A-0B17-A9AE-A252AB03C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B815EE7-79B0-7C68-6E8E-13FEEC772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32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51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6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2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36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5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89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04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67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33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39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41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87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81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5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8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2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1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7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4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6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ppm.kuro-mo.ru/index.php/component/sppagebuilder/?view=page&amp;id=749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zavuch.mo-kuro.ru/course/view.php?id=35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cppm.kuro-mo.ru/images/2025/09/26/24.09.2025_1028-04_&#1054;&#1073;_&#1091;&#1090;&#1074;&#1077;&#1088;&#1078;&#1076;&#1077;&#1085;&#1080;&#1080;_&#1083;&#1086;&#1082;&#1072;&#1083;&#1100;&#1085;&#1099;&#1093;_&#1085;&#1086;&#1088;&#1084;&#1072;&#1090;&#1080;&#1074;&#1085;&#1099;&#1093;_&#1072;&#1082;&#1090;&#1086;&#1074;_&#1074;_&#1088;&#1072;&#1084;&#1082;&#1072;&#1093;_&#1088;&#1077;&#1072;&#1083;&#1080;&#1079;&#1072;&#1094;&#1080;&#1080;_&#1088;&#1077;&#1075;&#1080;&#1086;&#1085;&#1072;&#1083;&#1100;&#1085;&#1086;&#1075;&#1086;_&#1087;&#1088;&#1086;&#1077;&#1082;&#1090;&#1072;_&#1069;&#1092;&#1092;&#1077;&#1082;&#1090;&#1080;&#1074;&#1085;&#1072;&#1103;_&#1085;&#1072;&#1095;&#1072;&#1083;&#1100;&#1085;&#1072;&#1103;_&#1096;&#1082;&#1086;&#1083;&#1072;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.me/+16Da7791RydhMDc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sk.yandex.ru/i/7JA9I9uMX9garA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1792253" y="2637750"/>
            <a:ext cx="8607493" cy="139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Организация проектной деятельности обучающихся</a:t>
            </a:r>
          </a:p>
        </p:txBody>
      </p:sp>
      <p:sp>
        <p:nvSpPr>
          <p:cNvPr id="8" name="Подзаголовок 5">
            <a:extLst>
              <a:ext uri="{FF2B5EF4-FFF2-40B4-BE49-F238E27FC236}">
                <a16:creationId xmlns:a16="http://schemas.microsoft.com/office/drawing/2014/main" id="{7061BCD2-FDDF-4552-99F8-C31391CAC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6624" y="1117187"/>
            <a:ext cx="6778752" cy="982090"/>
          </a:xfrm>
        </p:spPr>
        <p:txBody>
          <a:bodyPr/>
          <a:lstStyle/>
          <a:p>
            <a:r>
              <a:rPr lang="ru-RU" dirty="0"/>
              <a:t>Совещание руководителей по вопросам реализации ускоренного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5E69AE-A8C1-48A8-9956-19C8982B0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45732"/>
          <a:stretch/>
        </p:blipFill>
        <p:spPr>
          <a:xfrm>
            <a:off x="4336160" y="4036726"/>
            <a:ext cx="3519680" cy="1013914"/>
          </a:xfrm>
          <a:prstGeom prst="rect">
            <a:avLst/>
          </a:prstGeom>
        </p:spPr>
      </p:pic>
      <p:sp>
        <p:nvSpPr>
          <p:cNvPr id="10" name="Подзаголовок 5">
            <a:extLst>
              <a:ext uri="{FF2B5EF4-FFF2-40B4-BE49-F238E27FC236}">
                <a16:creationId xmlns:a16="http://schemas.microsoft.com/office/drawing/2014/main" id="{15BFA229-65F9-4312-9B96-D5AB2E9BD650}"/>
              </a:ext>
            </a:extLst>
          </p:cNvPr>
          <p:cNvSpPr txBox="1">
            <a:spLocks/>
          </p:cNvSpPr>
          <p:nvPr/>
        </p:nvSpPr>
        <p:spPr>
          <a:xfrm>
            <a:off x="1524000" y="5592137"/>
            <a:ext cx="9144000" cy="4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01.10.2025</a:t>
            </a:r>
          </a:p>
        </p:txBody>
      </p:sp>
    </p:spTree>
    <p:extLst>
      <p:ext uri="{BB962C8B-B14F-4D97-AF65-F5344CB8AC3E}">
        <p14:creationId xmlns:p14="http://schemas.microsoft.com/office/powerpoint/2010/main" val="95858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157C5-11FE-2D13-50F3-EB9BAC330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9">
            <a:extLst>
              <a:ext uri="{FF2B5EF4-FFF2-40B4-BE49-F238E27FC236}">
                <a16:creationId xmlns:a16="http://schemas.microsoft.com/office/drawing/2014/main" id="{AB4EFE5B-D6B7-8F70-D0EA-65159C808233}"/>
              </a:ext>
            </a:extLst>
          </p:cNvPr>
          <p:cNvSpPr txBox="1">
            <a:spLocks/>
          </p:cNvSpPr>
          <p:nvPr/>
        </p:nvSpPr>
        <p:spPr>
          <a:xfrm>
            <a:off x="766662" y="534292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Способы генерации идей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71EC3-CAFB-F648-BC43-025D34899C08}"/>
              </a:ext>
            </a:extLst>
          </p:cNvPr>
          <p:cNvSpPr txBox="1"/>
          <p:nvPr/>
        </p:nvSpPr>
        <p:spPr>
          <a:xfrm>
            <a:off x="795646" y="1164058"/>
            <a:ext cx="107709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E857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Методика </a:t>
            </a:r>
            <a:r>
              <a:rPr lang="en-US" sz="2400" b="1" dirty="0">
                <a:solidFill>
                  <a:srgbClr val="E857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SCAMPER</a:t>
            </a:r>
            <a:endParaRPr lang="ru-RU" sz="2400" b="1" dirty="0">
              <a:solidFill>
                <a:srgbClr val="E8573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SCAMPER – аббревиатура, которая обозначает 7 ключевых слов, стимулирующих креативное мышление</a:t>
            </a:r>
            <a:endParaRPr lang="ru-RU" b="1" dirty="0">
              <a:solidFill>
                <a:srgbClr val="E8573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4" name="TextBox 4">
            <a:extLst>
              <a:ext uri="{FF2B5EF4-FFF2-40B4-BE49-F238E27FC236}">
                <a16:creationId xmlns:a16="http://schemas.microsoft.com/office/drawing/2014/main" id="{F0AD22AE-B850-694F-465C-F34B4B7DD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424175"/>
              </p:ext>
            </p:extLst>
          </p:nvPr>
        </p:nvGraphicFramePr>
        <p:xfrm>
          <a:off x="795646" y="2052865"/>
          <a:ext cx="10770919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75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8160EAAA-5C2E-AF88-8B64-7FE79F5C85FC}"/>
              </a:ext>
            </a:extLst>
          </p:cNvPr>
          <p:cNvSpPr txBox="1">
            <a:spLocks/>
          </p:cNvSpPr>
          <p:nvPr/>
        </p:nvSpPr>
        <p:spPr>
          <a:xfrm>
            <a:off x="766662" y="534292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Способы генерации идей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F8C59-6FAC-9300-487C-173B5E30EA65}"/>
              </a:ext>
            </a:extLst>
          </p:cNvPr>
          <p:cNvSpPr txBox="1"/>
          <p:nvPr/>
        </p:nvSpPr>
        <p:spPr>
          <a:xfrm>
            <a:off x="654420" y="1110481"/>
            <a:ext cx="10770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E857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Обратный мозговой штурм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43336183-2417-4E3B-5E65-02665AD0F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680443"/>
              </p:ext>
            </p:extLst>
          </p:nvPr>
        </p:nvGraphicFramePr>
        <p:xfrm>
          <a:off x="1016000" y="2148334"/>
          <a:ext cx="10160000" cy="389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9B8F701-99DA-B95D-BB7D-7C50D2BE0E81}"/>
              </a:ext>
            </a:extLst>
          </p:cNvPr>
          <p:cNvSpPr txBox="1"/>
          <p:nvPr/>
        </p:nvSpPr>
        <p:spPr>
          <a:xfrm>
            <a:off x="1016000" y="168666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Как использовать технику?</a:t>
            </a:r>
          </a:p>
        </p:txBody>
      </p:sp>
    </p:spTree>
    <p:extLst>
      <p:ext uri="{BB962C8B-B14F-4D97-AF65-F5344CB8AC3E}">
        <p14:creationId xmlns:p14="http://schemas.microsoft.com/office/powerpoint/2010/main" val="2270139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991C2-57A7-CE70-1102-19B997374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A4691D71-C04E-90EE-D1E7-2B4E5E6FA6C2}"/>
              </a:ext>
            </a:extLst>
          </p:cNvPr>
          <p:cNvSpPr txBox="1">
            <a:spLocks/>
          </p:cNvSpPr>
          <p:nvPr/>
        </p:nvSpPr>
        <p:spPr>
          <a:xfrm>
            <a:off x="757071" y="1287811"/>
            <a:ext cx="10658676" cy="139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Региональная конференция проектных и учебно-исследовательских работ обучающихся общеобразовательных организаций Московской области «Что, как и почему?»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74A45-DBBF-22DF-0FD6-FF59171C6093}"/>
              </a:ext>
            </a:extLst>
          </p:cNvPr>
          <p:cNvSpPr txBox="1"/>
          <p:nvPr/>
        </p:nvSpPr>
        <p:spPr>
          <a:xfrm>
            <a:off x="3661657" y="2914372"/>
            <a:ext cx="7754090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Цель: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создать условия для развития практик ориентированного исследовательского потенциала обучающихся образовательных организаций Московской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D07931-6C9F-97D4-E2AB-CF1F4A055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2" y="2409516"/>
            <a:ext cx="2243673" cy="2243673"/>
          </a:xfrm>
          <a:prstGeom prst="rect">
            <a:avLst/>
          </a:prstGeom>
        </p:spPr>
      </p:pic>
      <p:sp>
        <p:nvSpPr>
          <p:cNvPr id="57" name="Shape 57">
            <a:extLst>
              <a:ext uri="{FF2B5EF4-FFF2-40B4-BE49-F238E27FC236}">
                <a16:creationId xmlns:a16="http://schemas.microsoft.com/office/drawing/2014/main" id="{36C7FE4D-89B0-5137-EAAE-A2844ACD833F}"/>
              </a:ext>
            </a:extLst>
          </p:cNvPr>
          <p:cNvSpPr/>
          <p:nvPr/>
        </p:nvSpPr>
        <p:spPr>
          <a:xfrm>
            <a:off x="3661657" y="5077662"/>
            <a:ext cx="775409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7C3C"/>
              </a:buClr>
              <a:buSzTx/>
              <a:buFontTx/>
              <a:buNone/>
              <a:tabLst/>
              <a:defRPr sz="1800"/>
            </a:pPr>
            <a:r>
              <a:rPr lang="ru-RU" sz="18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О Конференции на сайте ЦНППМ КУРО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  <a:hlinkClick r:id="rId3"/>
              </a:rPr>
              <a:t>https://cppm.kuro-mo.ru/index.php/component/sppagebuilder/?view=page&amp;id=749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6" name="Рисунок 5" descr="Изображение выглядит как Графика, Шрифт, графический дизайн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236BF4D-4E2E-1601-A701-5D3FCC1D59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42" y="4653189"/>
            <a:ext cx="1495274" cy="14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6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1039D-0F1C-AAC8-20C1-82FEF7629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0D5CA075-AD14-9249-0732-2BCB2B2BF723}"/>
              </a:ext>
            </a:extLst>
          </p:cNvPr>
          <p:cNvSpPr txBox="1">
            <a:spLocks/>
          </p:cNvSpPr>
          <p:nvPr/>
        </p:nvSpPr>
        <p:spPr>
          <a:xfrm>
            <a:off x="1770765" y="599654"/>
            <a:ext cx="8650470" cy="831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Виды </a:t>
            </a:r>
            <a:r>
              <a:rPr lang="ru-RU" sz="2600" b="1" dirty="0">
                <a:solidFill>
                  <a:srgbClr val="1D3152"/>
                </a:solidFill>
              </a:rPr>
              <a:t>работ конференции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2600" b="1" dirty="0">
                <a:solidFill>
                  <a:srgbClr val="1D3152"/>
                </a:solidFill>
              </a:rPr>
              <a:t>«Что, как и почему?» 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 их отличия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C56942F-4C8B-FC4F-AC2E-A9075EC4F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780348"/>
              </p:ext>
            </p:extLst>
          </p:nvPr>
        </p:nvGraphicFramePr>
        <p:xfrm>
          <a:off x="608940" y="1805048"/>
          <a:ext cx="10974120" cy="3740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70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997430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Участники Конференции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766663" y="1573619"/>
            <a:ext cx="10658675" cy="431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000" b="1" dirty="0">
                <a:solidFill>
                  <a:srgbClr val="E857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Возрастные категории:</a:t>
            </a: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 возрастная группа – обучающиеся 2-4 классов</a:t>
            </a: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II возрастная группа – обучающиеся 5-7 классов</a:t>
            </a: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Работа может быть выполнена индивидуально или в группе (4-6 чел.)</a:t>
            </a: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Clr>
                <a:srgbClr val="E8573C"/>
              </a:buClr>
              <a:buFont typeface="Wingdings" panose="05000000000000000000" pitchFamily="2" charset="2"/>
              <a:buChar char="ü"/>
              <a:tabLst>
                <a:tab pos="810260" algn="l"/>
              </a:tabLst>
            </a:pP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 этап муниципальный: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обучающиеся всех возрастных групп, своевременно подавшие заявку</a:t>
            </a:r>
          </a:p>
          <a:p>
            <a:pPr marL="342900" indent="-342900" algn="just">
              <a:lnSpc>
                <a:spcPct val="115000"/>
              </a:lnSpc>
              <a:buClr>
                <a:srgbClr val="E8573C"/>
              </a:buClr>
              <a:buFont typeface="Wingdings" panose="05000000000000000000" pitchFamily="2" charset="2"/>
              <a:buChar char="ü"/>
              <a:tabLst>
                <a:tab pos="810260" algn="l"/>
              </a:tabLst>
            </a:pP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II этап зональный: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обучающиеся – победители муниципального этапа Конференции всех возрастных групп, своевременно подавшие заявку</a:t>
            </a:r>
          </a:p>
          <a:p>
            <a:pPr marL="342900" indent="-342900" algn="just">
              <a:lnSpc>
                <a:spcPct val="115000"/>
              </a:lnSpc>
              <a:buClr>
                <a:srgbClr val="E8573C"/>
              </a:buClr>
              <a:buFont typeface="Wingdings" panose="05000000000000000000" pitchFamily="2" charset="2"/>
              <a:buChar char="ü"/>
              <a:tabLst>
                <a:tab pos="810260" algn="l"/>
              </a:tabLst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III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этап региональный: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обучающиеся – победители зонального этапа Конференции, своевременно подавшие заявку</a:t>
            </a: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997430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Сроки проведения Конференции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1473958" y="1573619"/>
            <a:ext cx="995138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 этап муниципальный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17.11.2025 – 16.01.2026</a:t>
            </a: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II этап зональный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02.02.2026 – 20.02.2026</a:t>
            </a: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III этап региональный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04.04.2025</a:t>
            </a:r>
          </a:p>
        </p:txBody>
      </p:sp>
      <p:sp>
        <p:nvSpPr>
          <p:cNvPr id="4" name="Shape 49">
            <a:extLst>
              <a:ext uri="{FF2B5EF4-FFF2-40B4-BE49-F238E27FC236}">
                <a16:creationId xmlns:a16="http://schemas.microsoft.com/office/drawing/2014/main" id="{FCFBFBA5-B619-43A0-96C7-7F9D637E5D21}"/>
              </a:ext>
            </a:extLst>
          </p:cNvPr>
          <p:cNvSpPr txBox="1">
            <a:spLocks/>
          </p:cNvSpPr>
          <p:nvPr/>
        </p:nvSpPr>
        <p:spPr>
          <a:xfrm>
            <a:off x="862196" y="3521476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Секции Конференции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C2C68B-6CB7-41C8-B354-222497C91FFF}"/>
              </a:ext>
            </a:extLst>
          </p:cNvPr>
          <p:cNvSpPr/>
          <p:nvPr/>
        </p:nvSpPr>
        <p:spPr>
          <a:xfrm>
            <a:off x="1473958" y="4094253"/>
            <a:ext cx="9855846" cy="176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B"/>
              </a:buClr>
              <a:buSzTx/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  <a:defRPr/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гуманитарная</a:t>
            </a:r>
          </a:p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B"/>
              </a:buClr>
              <a:buSzTx/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  <a:defRPr/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естественно-научная</a:t>
            </a:r>
          </a:p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B"/>
              </a:buClr>
              <a:buSzTx/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  <a:defRPr/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математическая</a:t>
            </a:r>
          </a:p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B"/>
              </a:buClr>
              <a:buSzTx/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  <a:defRPr/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обществоведческая</a:t>
            </a:r>
          </a:p>
        </p:txBody>
      </p:sp>
    </p:spTree>
    <p:extLst>
      <p:ext uri="{BB962C8B-B14F-4D97-AF65-F5344CB8AC3E}">
        <p14:creationId xmlns:p14="http://schemas.microsoft.com/office/powerpoint/2010/main" val="182234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815785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Обучение экспертов Конференции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827110" y="2077476"/>
            <a:ext cx="8269054" cy="270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000" b="1" dirty="0">
                <a:solidFill>
                  <a:srgbClr val="E857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Дополнительная профессиональная программа (повышение квалификации) «Методика и инструменты сопровождения проектной и учебно-исследовательской деятельности с учетом требований ФГОС общего образования»</a:t>
            </a:r>
          </a:p>
          <a:p>
            <a:pPr algn="l">
              <a:lnSpc>
                <a:spcPct val="115000"/>
              </a:lnSpc>
              <a:spcBef>
                <a:spcPts val="1200"/>
              </a:spcBef>
              <a:tabLst>
                <a:tab pos="809625" algn="l"/>
                <a:tab pos="17018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Сроки обучения: </a:t>
            </a: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17.09.2025 – 17.10.2025</a:t>
            </a: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endParaRPr lang="ru-RU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https://zavuch.mo-kuro.ru/course/view.php?id=35</a:t>
            </a: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3B3186-F019-402F-FA72-C65F3821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75" y="4150896"/>
            <a:ext cx="3952463" cy="166254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ка, Шрифт, шаблон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ACE1E9E-CE10-6472-0AEF-460A39003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58" y="2077476"/>
            <a:ext cx="1840832" cy="18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0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815785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Требования к работам (муниципальный этап)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766662" y="1573619"/>
            <a:ext cx="10658676" cy="446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Текст конкурсной работы представляется на русском языке в печатном и электронном виде 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sz="2400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Требования к тексту: </a:t>
            </a:r>
          </a:p>
          <a:p>
            <a:pPr marL="342900" lvl="0" indent="-342900" algn="l">
              <a:lnSpc>
                <a:spcPct val="115000"/>
              </a:lnSpc>
              <a:buClr>
                <a:srgbClr val="E8573B"/>
              </a:buClr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текстовый редактор </a:t>
            </a:r>
            <a:r>
              <a:rPr lang="ru-RU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Word</a:t>
            </a:r>
            <a:endParaRPr lang="ru-RU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l">
              <a:lnSpc>
                <a:spcPct val="115000"/>
              </a:lnSpc>
              <a:buClr>
                <a:srgbClr val="E8573B"/>
              </a:buClr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формат А4</a:t>
            </a:r>
          </a:p>
          <a:p>
            <a:pPr marL="342900" lvl="0" indent="-342900" algn="l">
              <a:lnSpc>
                <a:spcPct val="115000"/>
              </a:lnSpc>
              <a:buClr>
                <a:srgbClr val="E8573B"/>
              </a:buClr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поля: левое – 2 см, правое – 1 см, верхнее – 2 см, нижнее – 2 см </a:t>
            </a:r>
          </a:p>
          <a:p>
            <a:pPr marL="342900" lvl="0" indent="-342900" algn="l">
              <a:lnSpc>
                <a:spcPct val="115000"/>
              </a:lnSpc>
              <a:buClr>
                <a:srgbClr val="E8573B"/>
              </a:buClr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шрифт – </a:t>
            </a:r>
            <a:r>
              <a:rPr lang="ru-RU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Times</a:t>
            </a: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</a:t>
            </a: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Roman</a:t>
            </a: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42900" lvl="0" indent="-342900" algn="l">
              <a:lnSpc>
                <a:spcPct val="115000"/>
              </a:lnSpc>
              <a:buClr>
                <a:srgbClr val="E8573B"/>
              </a:buClr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кегль – 14 </a:t>
            </a:r>
            <a:r>
              <a:rPr lang="ru-RU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pt</a:t>
            </a:r>
            <a:endParaRPr lang="ru-RU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l">
              <a:lnSpc>
                <a:spcPct val="115000"/>
              </a:lnSpc>
              <a:buClr>
                <a:srgbClr val="E8573B"/>
              </a:buClr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межстрочный интервал – 1,5 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sz="2400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Объем работы:</a:t>
            </a: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не более 10 листов </a:t>
            </a:r>
          </a:p>
        </p:txBody>
      </p:sp>
    </p:spTree>
    <p:extLst>
      <p:ext uri="{BB962C8B-B14F-4D97-AF65-F5344CB8AC3E}">
        <p14:creationId xmlns:p14="http://schemas.microsoft.com/office/powerpoint/2010/main" val="429008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1" y="387198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Требования к содержанию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564BD0E-A1F1-4538-A0C4-3DCB3D9C2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299943"/>
              </p:ext>
            </p:extLst>
          </p:nvPr>
        </p:nvGraphicFramePr>
        <p:xfrm>
          <a:off x="370763" y="963387"/>
          <a:ext cx="11450471" cy="539262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198729">
                  <a:extLst>
                    <a:ext uri="{9D8B030D-6E8A-4147-A177-3AD203B41FA5}">
                      <a16:colId xmlns:a16="http://schemas.microsoft.com/office/drawing/2014/main" val="1440734161"/>
                    </a:ext>
                  </a:extLst>
                </a:gridCol>
                <a:gridCol w="10251742">
                  <a:extLst>
                    <a:ext uri="{9D8B030D-6E8A-4147-A177-3AD203B41FA5}">
                      <a16:colId xmlns:a16="http://schemas.microsoft.com/office/drawing/2014/main" val="1541601914"/>
                    </a:ext>
                  </a:extLst>
                </a:gridCol>
              </a:tblGrid>
              <a:tr h="202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>
                          <a:effectLst/>
                        </a:rPr>
                        <a:t>Структура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>
                          <a:effectLst/>
                        </a:rPr>
                        <a:t>Требования к содержанию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2984779296"/>
                  </a:ext>
                </a:extLst>
              </a:tr>
              <a:tr h="128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Титульный лист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Содержит: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наименование учебного заведения;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фамилию, имя и отчество автора;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тему работы;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фамилию, имя и отчество руководителя проекта и научного консультанта;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город и год проведения конкурса.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3824661174"/>
                  </a:ext>
                </a:extLst>
              </a:tr>
              <a:tr h="274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Оглавление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Включает наименование всех глав, разделов с указанием номеров страниц, на которых размещается материал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2722736768"/>
                  </a:ext>
                </a:extLst>
              </a:tr>
              <a:tr h="636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Введение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Содержит: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обоснование выбора темы;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цели и задачи работы.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583784880"/>
                  </a:ext>
                </a:extLst>
              </a:tr>
              <a:tr h="128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Основная часть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Состоит из глав (разделов), в которых содержится конкретный материал по теме.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Необходимо помнить, что учебный проект представляет собой работу, направленную на </a:t>
                      </a:r>
                      <a:r>
                        <a:rPr lang="ru-RU" sz="1200" u="sng" dirty="0">
                          <a:effectLst/>
                        </a:rPr>
                        <a:t>решение конкретной проблемы</a:t>
                      </a:r>
                      <a:r>
                        <a:rPr lang="ru-RU" sz="1200" dirty="0">
                          <a:effectLst/>
                        </a:rPr>
                        <a:t>, на достижение оптимальным способом </a:t>
                      </a:r>
                      <a:r>
                        <a:rPr lang="ru-RU" sz="1200" u="sng" dirty="0">
                          <a:effectLst/>
                        </a:rPr>
                        <a:t>заранее запланированного результата</a:t>
                      </a:r>
                      <a:r>
                        <a:rPr lang="ru-RU" sz="1200" dirty="0">
                          <a:effectLst/>
                        </a:rPr>
                        <a:t>. Учебное исследование представляет собой работу, связанную с решением задачи </a:t>
                      </a:r>
                      <a:r>
                        <a:rPr lang="ru-RU" sz="1200" u="sng" dirty="0">
                          <a:effectLst/>
                        </a:rPr>
                        <a:t>с заранее неизвестным результатом</a:t>
                      </a:r>
                      <a:r>
                        <a:rPr lang="ru-RU" sz="1200" dirty="0">
                          <a:effectLst/>
                        </a:rPr>
                        <a:t>, в ходе которой автор получает </a:t>
                      </a:r>
                      <a:r>
                        <a:rPr lang="ru-RU" sz="1200" u="sng" dirty="0">
                          <a:effectLst/>
                        </a:rPr>
                        <a:t>новые знания</a:t>
                      </a:r>
                      <a:r>
                        <a:rPr lang="ru-RU" sz="1200" dirty="0">
                          <a:effectLst/>
                        </a:rPr>
                        <a:t> об известных объектах.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В работе необходимы ссылки на использованные источники информации, из которых заимствуются материалы. Ссылки на литературу указываются цифрами в квадратных скобках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3069615397"/>
                  </a:ext>
                </a:extLst>
              </a:tr>
              <a:tr h="852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Заключение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Включает: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сообщение о выполнении поставленных целей и задач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оценку значимости полученного результата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предложения о возможном практическом применении результатов работы.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675657991"/>
                  </a:ext>
                </a:extLst>
              </a:tr>
              <a:tr h="852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Список литературы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Содержит перечень источников информации, использованных при написании работы. Необходимо указать автора, название, место издания, название издательства, год издания.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Для электронных источников необходимо указывать ссылку на конкретную страницу в сети Интернет, открыв которую члены экспертного совета смогли бы получить нужную информацию.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1868034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52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513993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Требования к защите (зональный этап)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766662" y="2057407"/>
            <a:ext cx="4733386" cy="357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План защиты: </a:t>
            </a:r>
          </a:p>
          <a:p>
            <a:pPr marL="285750" lvl="0" indent="-285750" algn="l">
              <a:lnSpc>
                <a:spcPct val="115000"/>
              </a:lnSpc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тема проекта/исследования</a:t>
            </a:r>
          </a:p>
          <a:p>
            <a:pPr marL="285750" lvl="0" indent="-285750" algn="l">
              <a:lnSpc>
                <a:spcPct val="115000"/>
              </a:lnSpc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актуальность проекта/исследования</a:t>
            </a:r>
          </a:p>
          <a:p>
            <a:pPr marL="285750" lvl="0" indent="-285750" algn="l">
              <a:lnSpc>
                <a:spcPct val="115000"/>
              </a:lnSpc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цель проекта/исследования</a:t>
            </a:r>
          </a:p>
          <a:p>
            <a:pPr marL="285750" lvl="0" indent="-285750" algn="l">
              <a:lnSpc>
                <a:spcPct val="115000"/>
              </a:lnSpc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задачи проекта/исследования</a:t>
            </a:r>
          </a:p>
          <a:p>
            <a:pPr marL="285750" lvl="0" indent="-285750" algn="l">
              <a:lnSpc>
                <a:spcPct val="115000"/>
              </a:lnSpc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обзор полученных данных/представление продукта проекта</a:t>
            </a:r>
          </a:p>
          <a:p>
            <a:pPr marL="285750" lvl="0" indent="-285750" algn="l">
              <a:lnSpc>
                <a:spcPct val="115000"/>
              </a:lnSpc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результаты проекта/исследования и их анализ</a:t>
            </a:r>
          </a:p>
          <a:p>
            <a:pPr marL="285750" lvl="0" indent="-285750" algn="l">
              <a:lnSpc>
                <a:spcPct val="115000"/>
              </a:lnSpc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выводы, практическая значимость</a:t>
            </a: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endParaRPr lang="ru-RU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B60151-238A-4F3A-8687-E15804D24DF9}"/>
              </a:ext>
            </a:extLst>
          </p:cNvPr>
          <p:cNvSpPr/>
          <p:nvPr/>
        </p:nvSpPr>
        <p:spPr>
          <a:xfrm>
            <a:off x="5704764" y="1898132"/>
            <a:ext cx="5720574" cy="389619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9625" algn="l"/>
                <a:tab pos="1701800" algn="l"/>
              </a:tabLst>
              <a:defRPr/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Критерии оценивания:</a:t>
            </a:r>
          </a:p>
          <a:p>
            <a:pPr marL="342900" marR="0" lvl="0" indent="-34290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>
                <a:tab pos="809625" algn="l"/>
                <a:tab pos="17018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композиционная целостность выступления (структура, содержание, полнота)</a:t>
            </a:r>
          </a:p>
          <a:p>
            <a:pPr marL="342900" marR="0" lvl="0" indent="-34290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>
                <a:tab pos="809625" algn="l"/>
                <a:tab pos="17018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культура речи с элементами риторики (выразительность, логичность, лаконичность)</a:t>
            </a:r>
          </a:p>
          <a:p>
            <a:pPr marL="342900" marR="0" lvl="0" indent="-34290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>
                <a:tab pos="809625" algn="l"/>
                <a:tab pos="17018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умение быстро ориентироваться в материале, отвечать на вопросы</a:t>
            </a:r>
          </a:p>
          <a:p>
            <a:pPr marL="342900" marR="0" lvl="0" indent="-34290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>
                <a:tab pos="809625" algn="l"/>
                <a:tab pos="17018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соблюдение временных рамок (не более 10 минут, включая ответы на вопросы членов жюри)</a:t>
            </a:r>
          </a:p>
          <a:p>
            <a:pPr marL="342900" marR="0" lvl="0" indent="-34290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>
                <a:tab pos="809625" algn="l"/>
                <a:tab pos="17018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качество иллюстрирующих материалов (в т.ч. компьютерной презентации)</a:t>
            </a:r>
          </a:p>
          <a:p>
            <a:pPr marL="342900" marR="0" lvl="0" indent="-34290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>
                <a:tab pos="809625" algn="l"/>
                <a:tab pos="17018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оформление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601559-EA15-4675-AFA6-22D11139D2D2}"/>
              </a:ext>
            </a:extLst>
          </p:cNvPr>
          <p:cNvSpPr/>
          <p:nvPr/>
        </p:nvSpPr>
        <p:spPr>
          <a:xfrm>
            <a:off x="766662" y="1218440"/>
            <a:ext cx="1065867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9625" algn="l"/>
                <a:tab pos="17018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Выступление в форме публичной защиты, 10 мин: доклад – 7 мин, вопросы жюри и аудитории – 3 мин. </a:t>
            </a:r>
          </a:p>
        </p:txBody>
      </p:sp>
    </p:spTree>
    <p:extLst>
      <p:ext uri="{BB962C8B-B14F-4D97-AF65-F5344CB8AC3E}">
        <p14:creationId xmlns:p14="http://schemas.microsoft.com/office/powerpoint/2010/main" val="195271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502895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Задача №1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E4B5AE-318F-5303-AD40-7D5CAA07F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64465" y="2875035"/>
            <a:ext cx="1950889" cy="927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674A13-37F1-1855-A477-CC3B0F7BDE08}"/>
              </a:ext>
            </a:extLst>
          </p:cNvPr>
          <p:cNvSpPr txBox="1"/>
          <p:nvPr/>
        </p:nvSpPr>
        <p:spPr>
          <a:xfrm>
            <a:off x="8892398" y="3323450"/>
            <a:ext cx="2532940" cy="1841273"/>
          </a:xfrm>
          <a:prstGeom prst="rect">
            <a:avLst/>
          </a:prstGeom>
          <a:noFill/>
          <a:ln w="28575">
            <a:solidFill>
              <a:srgbClr val="E8573B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000" dirty="0">
                <a:solidFill>
                  <a:schemeClr val="tx1"/>
                </a:solidFill>
                <a:cs typeface="Calibri Light" panose="020F0302020204030204" pitchFamily="34" charset="0"/>
              </a:rPr>
              <a:t>Внести изменения в локальные акты и опубликовать на сайте ОО </a:t>
            </a:r>
          </a:p>
          <a:p>
            <a:pPr lvl="0" algn="ctr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000" b="1" dirty="0">
                <a:solidFill>
                  <a:schemeClr val="tx1"/>
                </a:solidFill>
                <a:cs typeface="Calibri Light" panose="020F0302020204030204" pitchFamily="34" charset="0"/>
              </a:rPr>
              <a:t>Срок до 10.10.2025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86BF618C-AAEC-80AD-C4AB-B6A354564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529" y="2190240"/>
            <a:ext cx="1494677" cy="11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216F76-34A3-8E08-C784-2FF317233470}"/>
              </a:ext>
            </a:extLst>
          </p:cNvPr>
          <p:cNvSpPr txBox="1"/>
          <p:nvPr/>
        </p:nvSpPr>
        <p:spPr>
          <a:xfrm>
            <a:off x="2484236" y="5598559"/>
            <a:ext cx="43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Приказ КУРО от 24.09.2025 №1028-04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58AA01-44F2-F443-FC93-C4014FB81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572" y="1215004"/>
            <a:ext cx="3181848" cy="41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696AA0-EB3A-4765-A1E6-4A54A1C3F1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2" y="2267618"/>
            <a:ext cx="1964266" cy="19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54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351046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Критерии оценки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601559-EA15-4675-AFA6-22D11139D2D2}"/>
              </a:ext>
            </a:extLst>
          </p:cNvPr>
          <p:cNvSpPr/>
          <p:nvPr/>
        </p:nvSpPr>
        <p:spPr>
          <a:xfrm>
            <a:off x="2149434" y="802087"/>
            <a:ext cx="927590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9625" algn="l"/>
                <a:tab pos="1701800" algn="l"/>
              </a:tabLst>
              <a:defRPr/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Критерии учебно-исследовательской работы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4B01DA6-357F-413F-9D67-B657E0425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91007"/>
              </p:ext>
            </p:extLst>
          </p:nvPr>
        </p:nvGraphicFramePr>
        <p:xfrm>
          <a:off x="766662" y="1236412"/>
          <a:ext cx="10658676" cy="510759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863244">
                  <a:extLst>
                    <a:ext uri="{9D8B030D-6E8A-4147-A177-3AD203B41FA5}">
                      <a16:colId xmlns:a16="http://schemas.microsoft.com/office/drawing/2014/main" val="1421881381"/>
                    </a:ext>
                  </a:extLst>
                </a:gridCol>
                <a:gridCol w="8587952">
                  <a:extLst>
                    <a:ext uri="{9D8B030D-6E8A-4147-A177-3AD203B41FA5}">
                      <a16:colId xmlns:a16="http://schemas.microsoft.com/office/drawing/2014/main" val="3768194561"/>
                    </a:ext>
                  </a:extLst>
                </a:gridCol>
                <a:gridCol w="1207480">
                  <a:extLst>
                    <a:ext uri="{9D8B030D-6E8A-4147-A177-3AD203B41FA5}">
                      <a16:colId xmlns:a16="http://schemas.microsoft.com/office/drawing/2014/main" val="2691519663"/>
                    </a:ext>
                  </a:extLst>
                </a:gridCol>
              </a:tblGrid>
              <a:tr h="175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п/п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Критерии оценивания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Макс. балл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503018957"/>
                  </a:ext>
                </a:extLst>
              </a:tr>
              <a:tr h="217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Соблюдены общие требования к текстовым документам (в соответствии с Приложением)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670994330"/>
                  </a:ext>
                </a:extLst>
              </a:tr>
              <a:tr h="343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Соблюдены общие требования к оформлению библиографического списка и сносок (в соответствии с Приложением 2)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218346602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Актуальность исследования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363977056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Проблема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3333865656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2.3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Объект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3170141345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2.4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Предмет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396962181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2.5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Цель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3514378830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2.6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1042327100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Гипотеза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1469189645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2.8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Методы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436385485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Теоретический анализ проблемы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3578680439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Поэтапное описание практической части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933942623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3.3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Описание результатов /выводов каждого этапа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3131729659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3.4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Глубина исследования проблемы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354990592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3.5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собственных взглядов по проблеме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787955098"/>
                  </a:ext>
                </a:extLst>
              </a:tr>
              <a:tr h="243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3.6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Соблюдение логики изложения материала, доступность для восприятия, уместность приложений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77193425"/>
                  </a:ext>
                </a:extLst>
              </a:tr>
              <a:tr h="185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Полученные результаты соответствуют поставленным задачам (отдельно по каждой)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569383835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3.8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Сформулированы выводы исследования.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600171141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3.9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Теоретическая/практическая значимость результатов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1247941404"/>
                  </a:ext>
                </a:extLst>
              </a:tr>
              <a:tr h="1644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 по </a:t>
                      </a:r>
                      <a:r>
                        <a:rPr lang="ru-RU" sz="1400" dirty="0" err="1">
                          <a:effectLst/>
                        </a:rPr>
                        <a:t>п.п</a:t>
                      </a:r>
                      <a:r>
                        <a:rPr lang="ru-RU" sz="1400" dirty="0">
                          <a:effectLst/>
                        </a:rPr>
                        <a:t>. 1-3 (максимально):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594752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33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574059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Критерии оценки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601559-EA15-4675-AFA6-22D11139D2D2}"/>
              </a:ext>
            </a:extLst>
          </p:cNvPr>
          <p:cNvSpPr/>
          <p:nvPr/>
        </p:nvSpPr>
        <p:spPr>
          <a:xfrm>
            <a:off x="766662" y="1373263"/>
            <a:ext cx="1065867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9625" algn="l"/>
                <a:tab pos="1701800" algn="l"/>
              </a:tabLst>
              <a:defRPr/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Критерии учебно-исследовательской работы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D36B031-9426-4B8A-98E8-98D9D75EF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0113"/>
              </p:ext>
            </p:extLst>
          </p:nvPr>
        </p:nvGraphicFramePr>
        <p:xfrm>
          <a:off x="873456" y="2211451"/>
          <a:ext cx="10551882" cy="243509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854594">
                  <a:extLst>
                    <a:ext uri="{9D8B030D-6E8A-4147-A177-3AD203B41FA5}">
                      <a16:colId xmlns:a16="http://schemas.microsoft.com/office/drawing/2014/main" val="1192506864"/>
                    </a:ext>
                  </a:extLst>
                </a:gridCol>
                <a:gridCol w="8501905">
                  <a:extLst>
                    <a:ext uri="{9D8B030D-6E8A-4147-A177-3AD203B41FA5}">
                      <a16:colId xmlns:a16="http://schemas.microsoft.com/office/drawing/2014/main" val="270328435"/>
                    </a:ext>
                  </a:extLst>
                </a:gridCol>
                <a:gridCol w="1195383">
                  <a:extLst>
                    <a:ext uri="{9D8B030D-6E8A-4147-A177-3AD203B41FA5}">
                      <a16:colId xmlns:a16="http://schemas.microsoft.com/office/drawing/2014/main" val="215371808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Критерии оценивания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Макс. балл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002367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Композиционная целостность выступления (структура, содержание, полнота)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845893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Культура речи с элементами риторики (выразительность, логичность, лаконичность)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69437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быстро ориентироваться в материале, отвечать на вопросы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797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Соблюдение временных рамок (не более 10 минут, включая ответы на вопросы членов жюри)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6795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Качество иллюстрирующих материалов (в т.ч. компьютерной презентации)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3225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Оформление работы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412070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 по п. 4 (максимально)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927997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 (максимально)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05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666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351046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Критерии оценки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601559-EA15-4675-AFA6-22D11139D2D2}"/>
              </a:ext>
            </a:extLst>
          </p:cNvPr>
          <p:cNvSpPr/>
          <p:nvPr/>
        </p:nvSpPr>
        <p:spPr>
          <a:xfrm>
            <a:off x="2125682" y="731155"/>
            <a:ext cx="9299655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9625" algn="l"/>
                <a:tab pos="1701800" algn="l"/>
              </a:tabLst>
              <a:defRPr/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Критерии проектной работы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3E6EE49-C896-43D2-9B9E-061481517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41977"/>
              </p:ext>
            </p:extLst>
          </p:nvPr>
        </p:nvGraphicFramePr>
        <p:xfrm>
          <a:off x="766662" y="1194246"/>
          <a:ext cx="10658675" cy="509531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48239">
                  <a:extLst>
                    <a:ext uri="{9D8B030D-6E8A-4147-A177-3AD203B41FA5}">
                      <a16:colId xmlns:a16="http://schemas.microsoft.com/office/drawing/2014/main" val="3854087268"/>
                    </a:ext>
                  </a:extLst>
                </a:gridCol>
                <a:gridCol w="8702955">
                  <a:extLst>
                    <a:ext uri="{9D8B030D-6E8A-4147-A177-3AD203B41FA5}">
                      <a16:colId xmlns:a16="http://schemas.microsoft.com/office/drawing/2014/main" val="416670286"/>
                    </a:ext>
                  </a:extLst>
                </a:gridCol>
                <a:gridCol w="1207481">
                  <a:extLst>
                    <a:ext uri="{9D8B030D-6E8A-4147-A177-3AD203B41FA5}">
                      <a16:colId xmlns:a16="http://schemas.microsoft.com/office/drawing/2014/main" val="3453647378"/>
                    </a:ext>
                  </a:extLst>
                </a:gridCol>
              </a:tblGrid>
              <a:tr h="222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Критерии оценивания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Макс. балл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3141909801"/>
                  </a:ext>
                </a:extLst>
              </a:tr>
              <a:tr h="15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Соблюдены общие требования к текстовым документам (в соответствии с Приложением)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1391835788"/>
                  </a:ext>
                </a:extLst>
              </a:tr>
              <a:tr h="156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Соблюдены общие требования к оформлению библиографического списка и сносок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090113793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Актуальность проектной работы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908495748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Проблема проектной работы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1142428565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Цель проектной работы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204888735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проектной работы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1164431082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Теоретический анализ проблемы и прототипов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694031846"/>
                  </a:ext>
                </a:extLst>
              </a:tr>
              <a:tr h="330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Поэтапное описание технологии изготовления продукта (изделия). Разработка конструкторской документации (при необходимости)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3517105413"/>
                  </a:ext>
                </a:extLst>
              </a:tr>
              <a:tr h="163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Экономическая и экологическая оценка продукта (изделия) и технологии его изготовления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297312427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2.8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Сформулированы выводы проектной работы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1756225608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Полученный продукт (изделие) соответствуют поставленным цели и задачам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707408045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Трудоемкость создания продукта (изделия)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352442338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Качество продукта (изделия)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924665473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Эстетическая (дизайнерская) оценка продукта (изделия)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1531490854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Творческий подход к созданию продукта (изделия)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328498892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Эксплуатационность (удобство и безопасность использования)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3361246630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Целостность и завершенность продукта (изделия)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091439658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3.8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Практическая/социальная значимость проекта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714249369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Качество оформления паспорта проекта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413378348"/>
                  </a:ext>
                </a:extLst>
              </a:tr>
              <a:tr h="157945">
                <a:tc gridSpan="2"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 по п.п. 1-3 (максимально):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3342535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096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581552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Критерии оценки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601559-EA15-4675-AFA6-22D11139D2D2}"/>
              </a:ext>
            </a:extLst>
          </p:cNvPr>
          <p:cNvSpPr/>
          <p:nvPr/>
        </p:nvSpPr>
        <p:spPr>
          <a:xfrm>
            <a:off x="766662" y="1388249"/>
            <a:ext cx="1065867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9625" algn="l"/>
                <a:tab pos="1701800" algn="l"/>
              </a:tabLst>
              <a:defRPr/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Критерии проектной работы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CCF77B4-7CA7-4D12-9323-196056C3E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535822"/>
              </p:ext>
            </p:extLst>
          </p:nvPr>
        </p:nvGraphicFramePr>
        <p:xfrm>
          <a:off x="766662" y="2241423"/>
          <a:ext cx="10658676" cy="237515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34592">
                  <a:extLst>
                    <a:ext uri="{9D8B030D-6E8A-4147-A177-3AD203B41FA5}">
                      <a16:colId xmlns:a16="http://schemas.microsoft.com/office/drawing/2014/main" val="3779679616"/>
                    </a:ext>
                  </a:extLst>
                </a:gridCol>
                <a:gridCol w="8716602">
                  <a:extLst>
                    <a:ext uri="{9D8B030D-6E8A-4147-A177-3AD203B41FA5}">
                      <a16:colId xmlns:a16="http://schemas.microsoft.com/office/drawing/2014/main" val="3081438104"/>
                    </a:ext>
                  </a:extLst>
                </a:gridCol>
                <a:gridCol w="1207482">
                  <a:extLst>
                    <a:ext uri="{9D8B030D-6E8A-4147-A177-3AD203B41FA5}">
                      <a16:colId xmlns:a16="http://schemas.microsoft.com/office/drawing/2014/main" val="212684009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Критерии оценивания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Макс. балл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413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Композиционная целостность выступления (структура, содержание, полнота)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05557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Культура речи с элементами риторики (выразительность, логичность, лаконичность)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8344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быстро ориентироваться в материале, отвечать на вопросы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3393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Соблюдение временных рамок (не более 10 минут, включая ответы на вопросы членов жюри)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303862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Качество иллюстрирующих материалов (в т.ч. компьютерной презентации)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63156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1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Оформление работы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90900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 по п. 4 (максимально)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14998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 (максимально)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787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891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566539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Подведение итогов Конференции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650031" y="1260329"/>
            <a:ext cx="10891938" cy="4337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  <a:tabLst>
                <a:tab pos="809625" algn="l"/>
                <a:tab pos="1701800" algn="l"/>
              </a:tabLst>
            </a:pPr>
            <a:r>
              <a:rPr lang="ru-RU" sz="2400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этап</a:t>
            </a: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муниципальный</a:t>
            </a:r>
            <a:endParaRPr lang="ru-RU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0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Определяется уровень качества письменной работы </a:t>
            </a: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(раздел 7, </a:t>
            </a:r>
            <a:r>
              <a:rPr lang="ru-RU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пп</a:t>
            </a: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1.1-3.9).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Кто проверяет работы: </a:t>
            </a: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эксперты Опорных школ проведения муниципального этапа региональной конференции проектных и учебно-исследовательских работ обучающихся общеобразовательных организаций Московской области «Что, как и почему?», прошедшие обучение на курсах «Методика и инструменты сопровождения проектной и учебно-исследовательской деятельности обучающихся в условиях реализации обновленного ФГОС».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зональный уровень проходят не более 10 работ от муниципалитета, которые набрали 30-35 баллов согласно таблице Критерии оценивания (раздел 7, </a:t>
            </a:r>
            <a:r>
              <a:rPr lang="ru-RU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п.п</a:t>
            </a: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1.1-3.9), с учетом возрастных категорий участников (обучающиеся 2-4-х и 5-7-х классов). 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sz="20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Заявка на зональный этап подается муниципальным координатором </a:t>
            </a:r>
            <a:r>
              <a:rPr lang="ru-RU" sz="2000" b="1" i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19.01.2026 по 26.01.2026</a:t>
            </a:r>
            <a:r>
              <a:rPr lang="ru-RU" sz="20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397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A6FB4-8F2E-0A01-1E05-A050E73F6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9A8A24F8-5941-5686-38D6-2D8B838DE930}"/>
              </a:ext>
            </a:extLst>
          </p:cNvPr>
          <p:cNvSpPr txBox="1">
            <a:spLocks/>
          </p:cNvSpPr>
          <p:nvPr/>
        </p:nvSpPr>
        <p:spPr>
          <a:xfrm>
            <a:off x="766662" y="566539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Подведение итогов Конференции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5E161-3740-1EA2-434A-73616FF9E481}"/>
              </a:ext>
            </a:extLst>
          </p:cNvPr>
          <p:cNvSpPr txBox="1"/>
          <p:nvPr/>
        </p:nvSpPr>
        <p:spPr>
          <a:xfrm>
            <a:off x="766662" y="1142728"/>
            <a:ext cx="10658676" cy="4266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  <a:tabLst>
                <a:tab pos="809625" algn="l"/>
                <a:tab pos="1701800" algn="l"/>
              </a:tabLst>
            </a:pPr>
            <a:r>
              <a:rPr lang="ru-RU" sz="2400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 этап зональный</a:t>
            </a: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Очный/онлайн, допускаются Победители муниципального этапа. На данном этапе </a:t>
            </a:r>
            <a:r>
              <a:rPr lang="ru-RU" sz="20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оцениваются навыки презентации</a:t>
            </a: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(раздел 7, </a:t>
            </a:r>
            <a:r>
              <a:rPr lang="ru-RU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п.п</a:t>
            </a: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4.1-4.6). 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Кто оценивает работы: </a:t>
            </a: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сотрудники образовательных организаций, ММС, ЦНППМ, прошедшие обучение на курсах «Методика и инструменты сопровождения проектной и учебно-исследовательской деятельности обучающихся в условиях реализации обновленного ФГОС» в количестве жюри не более 13 человек. </a:t>
            </a:r>
          </a:p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9625" algn="l"/>
                <a:tab pos="1701800" algn="l"/>
              </a:tabLst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Helvetica Neue"/>
              </a:rPr>
              <a:t>Определение победителей и призеров Конференции:</a:t>
            </a:r>
          </a:p>
          <a:p>
            <a:pPr marL="285750" marR="0" lvl="0" indent="-28575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B"/>
              </a:buClr>
              <a:buSzTx/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Helvetica Neue"/>
              </a:rPr>
              <a:t>Диплом I степени получают участники-авторы работ, набравшие 56-60 баллов</a:t>
            </a:r>
          </a:p>
          <a:p>
            <a:pPr marL="285750" marR="0" lvl="0" indent="-28575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B"/>
              </a:buClr>
              <a:buSzTx/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Helvetica Neue"/>
              </a:rPr>
              <a:t>Диплом II степени получают участники-авторы работ, набравшие 50-55 баллов</a:t>
            </a:r>
          </a:p>
          <a:p>
            <a:pPr marL="285750" marR="0" lvl="0" indent="-28575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B"/>
              </a:buClr>
              <a:buSzTx/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Helvetica Neue"/>
              </a:rPr>
              <a:t>Диплом III степени получают участники-авторы работ, набравшие 45-49 баллов</a:t>
            </a:r>
          </a:p>
        </p:txBody>
      </p:sp>
    </p:spTree>
    <p:extLst>
      <p:ext uri="{BB962C8B-B14F-4D97-AF65-F5344CB8AC3E}">
        <p14:creationId xmlns:p14="http://schemas.microsoft.com/office/powerpoint/2010/main" val="2406826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745350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Подведение итогов Конференции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938784" y="1502414"/>
            <a:ext cx="10486554" cy="3281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  <a:tabLst>
                <a:tab pos="809625" algn="l"/>
                <a:tab pos="1701800" algn="l"/>
              </a:tabLst>
            </a:pPr>
            <a:r>
              <a:rPr lang="ru-RU" sz="2400" b="1" dirty="0">
                <a:solidFill>
                  <a:srgbClr val="E857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III этап региональный</a:t>
            </a: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Очно 04.04.2026 в формате фестиваля. Участники представляют свои работы без защиты. 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Проходит не более 70 работ, набравших максимальное количество баллов за муниципальный и зональный этапы (от каждого Центра непрерывного повышения профессионального мастерства педагогических работников по 10 работ).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Адрес проведения: г. Москва, Староватутинский проезд, д. 8, актовый зал. 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sz="20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Заявка на участие в региональном этапе конференции подается муниципальным координатором </a:t>
            </a:r>
            <a:r>
              <a:rPr lang="ru-RU" sz="2000" b="1" i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18.03.2025 по 20.03.2025.</a:t>
            </a:r>
          </a:p>
        </p:txBody>
      </p:sp>
    </p:spTree>
    <p:extLst>
      <p:ext uri="{BB962C8B-B14F-4D97-AF65-F5344CB8AC3E}">
        <p14:creationId xmlns:p14="http://schemas.microsoft.com/office/powerpoint/2010/main" val="3994705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1079C-225B-CB2E-7EBE-E1BF45020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qrcoder.ru/code/?https%3A%2F%2Ft.me%2F%2B16Da7791RydhMDcy&amp;4&amp;0">
            <a:extLst>
              <a:ext uri="{FF2B5EF4-FFF2-40B4-BE49-F238E27FC236}">
                <a16:creationId xmlns:a16="http://schemas.microsoft.com/office/drawing/2014/main" id="{4CE96AC0-47E6-B12D-C49F-B4CBAFA2A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02" y="1270254"/>
            <a:ext cx="1969770" cy="19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elegram — Википедия">
            <a:extLst>
              <a:ext uri="{FF2B5EF4-FFF2-40B4-BE49-F238E27FC236}">
                <a16:creationId xmlns:a16="http://schemas.microsoft.com/office/drawing/2014/main" id="{92918E56-686F-538C-4088-49F3E2D9C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34" y="1356003"/>
            <a:ext cx="436721" cy="4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7259CF5B-AE1B-486D-22A5-F9E414B3D4E1}"/>
              </a:ext>
            </a:extLst>
          </p:cNvPr>
          <p:cNvSpPr txBox="1">
            <a:spLocks/>
          </p:cNvSpPr>
          <p:nvPr/>
        </p:nvSpPr>
        <p:spPr>
          <a:xfrm>
            <a:off x="3292934" y="1884188"/>
            <a:ext cx="7741920" cy="1361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Telegram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чат Эффективная начальная школа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"/>
                <a:hlinkClick r:id="rId4"/>
              </a:rPr>
              <a:t>https://t.me/+16Da7791RydhMDcy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20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3" y="624205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Задача №2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766664" y="1331023"/>
            <a:ext cx="1065867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7. Порядок реализации ускоренного обучения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7.1. С целью оценки готовности к ускоренному обучению на уровне начального общего образования администрацией образовательной организации в начале 1-го класса проводится стартовая диагностика. </a:t>
            </a:r>
            <a:r>
              <a:rPr lang="ru-RU" sz="2000" b="1" i="1" dirty="0"/>
              <a:t>Результаты стартовой диагностики являются основанием для корректировки учебных программ и индивидуализации учебного процесса. </a:t>
            </a: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0E216639-FCFD-41BD-8817-8E17E41D3662}"/>
              </a:ext>
            </a:extLst>
          </p:cNvPr>
          <p:cNvSpPr/>
          <p:nvPr/>
        </p:nvSpPr>
        <p:spPr>
          <a:xfrm>
            <a:off x="5209592" y="3246756"/>
            <a:ext cx="1772816" cy="671804"/>
          </a:xfrm>
          <a:prstGeom prst="downArrow">
            <a:avLst/>
          </a:prstGeom>
          <a:noFill/>
          <a:ln w="28575">
            <a:solidFill>
              <a:srgbClr val="E85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7031B-6639-47F5-BCE5-6A02FDDE8E0C}"/>
              </a:ext>
            </a:extLst>
          </p:cNvPr>
          <p:cNvSpPr txBox="1"/>
          <p:nvPr/>
        </p:nvSpPr>
        <p:spPr>
          <a:xfrm>
            <a:off x="2764971" y="4039647"/>
            <a:ext cx="6662057" cy="1487330"/>
          </a:xfrm>
          <a:prstGeom prst="rect">
            <a:avLst/>
          </a:prstGeom>
          <a:noFill/>
          <a:ln w="28575">
            <a:solidFill>
              <a:srgbClr val="E8573B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000" dirty="0">
                <a:solidFill>
                  <a:schemeClr val="tx1"/>
                </a:solidFill>
                <a:cs typeface="Calibri Light" panose="020F0302020204030204" pitchFamily="34" charset="0"/>
              </a:rPr>
              <a:t>Скорректировать выводы и адресные рекомендации в наблюдательных картах по итогам стартовой диагностики. </a:t>
            </a:r>
          </a:p>
          <a:p>
            <a:pPr lvl="0" algn="ctr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000" dirty="0">
                <a:solidFill>
                  <a:schemeClr val="tx1"/>
                </a:solidFill>
                <a:cs typeface="Calibri Light" panose="020F0302020204030204" pitchFamily="34" charset="0"/>
              </a:rPr>
              <a:t>В столбце </a:t>
            </a:r>
            <a:r>
              <a:rPr 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D</a:t>
            </a:r>
            <a:r>
              <a:rPr lang="ru-RU" sz="2000" dirty="0">
                <a:solidFill>
                  <a:schemeClr val="tx1"/>
                </a:solidFill>
                <a:cs typeface="Calibri Light" panose="020F03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 Light" panose="020F0302020204030204" pitchFamily="34" charset="0"/>
                <a:hlinkClick r:id="rId2"/>
              </a:rPr>
              <a:t>https://disk.yandex.ru/i/7JA9I9uMX9garA</a:t>
            </a:r>
            <a:r>
              <a:rPr lang="ru-RU" sz="2000" dirty="0">
                <a:solidFill>
                  <a:schemeClr val="tx1"/>
                </a:solidFill>
                <a:cs typeface="Calibri Light" panose="020F0302020204030204" pitchFamily="34" charset="0"/>
              </a:rPr>
              <a:t> разместить новую ссылку </a:t>
            </a:r>
            <a:r>
              <a:rPr lang="ru-RU" sz="2000" b="1" dirty="0">
                <a:solidFill>
                  <a:schemeClr val="tx1"/>
                </a:solidFill>
                <a:cs typeface="Calibri Light" panose="020F0302020204030204" pitchFamily="34" charset="0"/>
              </a:rPr>
              <a:t>в срок до 03.10.2025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63181D-16C3-4551-87F8-713D5BB25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00" y="3801092"/>
            <a:ext cx="1964439" cy="1964439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3587F00-1CF4-4029-8C2A-486F4122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1" y="4039647"/>
            <a:ext cx="1983107" cy="148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1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894705" y="1524301"/>
            <a:ext cx="10374977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400" b="1" dirty="0">
                <a:solidFill>
                  <a:srgbClr val="E857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Проектная деятельность –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это совокупность действий, направленных на решение конкретной задачи в рамках проекта, ограниченного  целевой установкой, сроками и достигнутыми результатами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DEEF6-17FE-4B82-A725-EAE62D01AE76}"/>
              </a:ext>
            </a:extLst>
          </p:cNvPr>
          <p:cNvSpPr txBox="1"/>
          <p:nvPr/>
        </p:nvSpPr>
        <p:spPr>
          <a:xfrm>
            <a:off x="949931" y="3275195"/>
            <a:ext cx="103473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Основные этапы проектной деятельности:</a:t>
            </a:r>
          </a:p>
          <a:p>
            <a:pPr marL="285750" indent="-285750">
              <a:buClr>
                <a:srgbClr val="E8573C"/>
              </a:buClr>
              <a:buFont typeface="Arial" pitchFamily="34" charset="0"/>
              <a:buChar char="•"/>
            </a:pPr>
            <a:r>
              <a:rPr lang="ru-RU" sz="2400" dirty="0"/>
              <a:t>Анализ проблемы</a:t>
            </a:r>
          </a:p>
          <a:p>
            <a:pPr marL="285750" indent="-285750">
              <a:buClr>
                <a:srgbClr val="E8573C"/>
              </a:buClr>
              <a:buFont typeface="Arial" pitchFamily="34" charset="0"/>
              <a:buChar char="•"/>
            </a:pPr>
            <a:r>
              <a:rPr lang="ru-RU" sz="2400" dirty="0"/>
              <a:t>Постановка цели и задач</a:t>
            </a:r>
          </a:p>
          <a:p>
            <a:pPr marL="285750" indent="-285750">
              <a:buClr>
                <a:srgbClr val="E8573C"/>
              </a:buClr>
              <a:buFont typeface="Arial" pitchFamily="34" charset="0"/>
              <a:buChar char="•"/>
            </a:pPr>
            <a:r>
              <a:rPr lang="ru-RU" sz="2400" dirty="0"/>
              <a:t>Выбор средств ее достижения</a:t>
            </a:r>
          </a:p>
          <a:p>
            <a:pPr marL="285750" indent="-285750">
              <a:buClr>
                <a:srgbClr val="E8573C"/>
              </a:buClr>
              <a:buFont typeface="Arial" pitchFamily="34" charset="0"/>
              <a:buChar char="•"/>
            </a:pPr>
            <a:r>
              <a:rPr lang="ru-RU" sz="2400" dirty="0"/>
              <a:t>Поиск и обработка информации, ее анализ и синтез</a:t>
            </a:r>
          </a:p>
          <a:p>
            <a:pPr marL="285750" indent="-285750">
              <a:buClr>
                <a:srgbClr val="E8573C"/>
              </a:buClr>
              <a:buFont typeface="Arial" pitchFamily="34" charset="0"/>
              <a:buChar char="•"/>
            </a:pPr>
            <a:r>
              <a:rPr lang="ru-RU" sz="2400" dirty="0"/>
              <a:t>Оценка полученных результатов и выводов</a:t>
            </a:r>
          </a:p>
        </p:txBody>
      </p:sp>
      <p:sp>
        <p:nvSpPr>
          <p:cNvPr id="9" name="Shape 49">
            <a:extLst>
              <a:ext uri="{FF2B5EF4-FFF2-40B4-BE49-F238E27FC236}">
                <a16:creationId xmlns:a16="http://schemas.microsoft.com/office/drawing/2014/main" id="{FB1D63B4-2A0F-B156-78A2-B59DB8923847}"/>
              </a:ext>
            </a:extLst>
          </p:cNvPr>
          <p:cNvSpPr txBox="1">
            <a:spLocks/>
          </p:cNvSpPr>
          <p:nvPr/>
        </p:nvSpPr>
        <p:spPr>
          <a:xfrm>
            <a:off x="766662" y="629295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Проектная деятельность обучающихся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0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28606-E07A-D80D-64F3-C035C8E48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8B618EEC-AF20-4049-F6A3-146E07273545}"/>
              </a:ext>
            </a:extLst>
          </p:cNvPr>
          <p:cNvSpPr txBox="1">
            <a:spLocks/>
          </p:cNvSpPr>
          <p:nvPr/>
        </p:nvSpPr>
        <p:spPr>
          <a:xfrm>
            <a:off x="766662" y="629295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Структура проекта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CCC969D-7DEE-7856-62E9-8CFA7335E11E}"/>
              </a:ext>
            </a:extLst>
          </p:cNvPr>
          <p:cNvGraphicFramePr/>
          <p:nvPr/>
        </p:nvGraphicFramePr>
        <p:xfrm>
          <a:off x="530782" y="1383614"/>
          <a:ext cx="11130435" cy="4671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602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15364-AD4C-ACC0-62C5-F8174F071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7AD95B2-5B18-F1D0-4A27-94BB1BF40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/>
          <a:stretch>
            <a:fillRect/>
          </a:stretch>
        </p:blipFill>
        <p:spPr bwMode="auto">
          <a:xfrm>
            <a:off x="1208138" y="1137526"/>
            <a:ext cx="9775723" cy="49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9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2728E-A072-9C9E-21D0-39BDB9A6D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4A3332-03A9-AE2A-F124-4F8C870658D3}"/>
              </a:ext>
            </a:extLst>
          </p:cNvPr>
          <p:cNvSpPr txBox="1"/>
          <p:nvPr/>
        </p:nvSpPr>
        <p:spPr>
          <a:xfrm>
            <a:off x="795646" y="1886610"/>
            <a:ext cx="1062969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285750" algn="l" fontAlgn="base">
              <a:spcAft>
                <a:spcPts val="1200"/>
              </a:spcAft>
              <a:buClr>
                <a:srgbClr val="E8573C"/>
              </a:buClr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222222"/>
                </a:solidFill>
                <a:effectLst/>
              </a:rPr>
              <a:t>в определении целей и способов их достижения на основе формирования комплекса работ (мероприятий, действий), которые должны быть выполнены</a:t>
            </a:r>
          </a:p>
          <a:p>
            <a:pPr marL="360000" indent="-285750" algn="l" fontAlgn="base">
              <a:spcAft>
                <a:spcPts val="1200"/>
              </a:spcAft>
              <a:buClr>
                <a:srgbClr val="E8573C"/>
              </a:buClr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222222"/>
                </a:solidFill>
                <a:effectLst/>
              </a:rPr>
              <a:t>в выборе нужных для этого методов и средств, а также ресурсов</a:t>
            </a:r>
          </a:p>
          <a:p>
            <a:pPr marL="360000" indent="-285750" algn="l" fontAlgn="base">
              <a:spcAft>
                <a:spcPts val="1200"/>
              </a:spcAft>
              <a:buClr>
                <a:srgbClr val="E8573C"/>
              </a:buClr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222222"/>
                </a:solidFill>
                <a:effectLst/>
              </a:rPr>
              <a:t>в согласовании действий организаций – участников проекта</a:t>
            </a:r>
          </a:p>
        </p:txBody>
      </p:sp>
      <p:sp>
        <p:nvSpPr>
          <p:cNvPr id="6" name="Shape 49">
            <a:extLst>
              <a:ext uri="{FF2B5EF4-FFF2-40B4-BE49-F238E27FC236}">
                <a16:creationId xmlns:a16="http://schemas.microsoft.com/office/drawing/2014/main" id="{5910F8AA-E436-B03B-CE1B-3D845587EE39}"/>
              </a:ext>
            </a:extLst>
          </p:cNvPr>
          <p:cNvSpPr txBox="1">
            <a:spLocks/>
          </p:cNvSpPr>
          <p:nvPr/>
        </p:nvSpPr>
        <p:spPr>
          <a:xfrm>
            <a:off x="766662" y="605544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Планирование проекта состоит: </a:t>
            </a:r>
          </a:p>
        </p:txBody>
      </p:sp>
    </p:spTree>
    <p:extLst>
      <p:ext uri="{BB962C8B-B14F-4D97-AF65-F5344CB8AC3E}">
        <p14:creationId xmlns:p14="http://schemas.microsoft.com/office/powerpoint/2010/main" val="171205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646CBA90-BDD7-9484-1430-01B4B8700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81" y="1034878"/>
            <a:ext cx="7764162" cy="582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49">
            <a:extLst>
              <a:ext uri="{FF2B5EF4-FFF2-40B4-BE49-F238E27FC236}">
                <a16:creationId xmlns:a16="http://schemas.microsoft.com/office/drawing/2014/main" id="{704FFCAC-87AC-CA34-0231-BAB41BC0DE39}"/>
              </a:ext>
            </a:extLst>
          </p:cNvPr>
          <p:cNvSpPr txBox="1">
            <a:spLocks/>
          </p:cNvSpPr>
          <p:nvPr/>
        </p:nvSpPr>
        <p:spPr>
          <a:xfrm>
            <a:off x="766662" y="534292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Способы генерации идей</a:t>
            </a:r>
          </a:p>
        </p:txBody>
      </p:sp>
    </p:spTree>
    <p:extLst>
      <p:ext uri="{BB962C8B-B14F-4D97-AF65-F5344CB8AC3E}">
        <p14:creationId xmlns:p14="http://schemas.microsoft.com/office/powerpoint/2010/main" val="286395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что такое scamper">
            <a:extLst>
              <a:ext uri="{FF2B5EF4-FFF2-40B4-BE49-F238E27FC236}">
                <a16:creationId xmlns:a16="http://schemas.microsoft.com/office/drawing/2014/main" id="{78A1402C-D0D0-EDE6-FCED-C824FFD67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19460" r="2844" b="13153"/>
          <a:stretch>
            <a:fillRect/>
          </a:stretch>
        </p:blipFill>
        <p:spPr bwMode="auto">
          <a:xfrm>
            <a:off x="321275" y="1334530"/>
            <a:ext cx="11467071" cy="46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468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</TotalTime>
  <Words>2212</Words>
  <Application>Microsoft Office PowerPoint</Application>
  <PresentationFormat>Широкоэкранный</PresentationFormat>
  <Paragraphs>353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Helvetica Neue</vt:lpstr>
      <vt:lpstr>Symbol</vt:lpstr>
      <vt:lpstr>Times New Roman</vt:lpstr>
      <vt:lpstr>Verdana</vt:lpstr>
      <vt:lpstr>Wingdings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CNPPM-1</cp:lastModifiedBy>
  <cp:revision>284</cp:revision>
  <dcterms:modified xsi:type="dcterms:W3CDTF">2025-09-30T10:15:15Z</dcterms:modified>
</cp:coreProperties>
</file>