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2" r:id="rId3"/>
    <p:sldId id="273" r:id="rId4"/>
    <p:sldId id="280" r:id="rId5"/>
    <p:sldId id="281" r:id="rId6"/>
    <p:sldId id="282" r:id="rId7"/>
    <p:sldId id="2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1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34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2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4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5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7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3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9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2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1A42-376B-469B-B6EA-D8D27F56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16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Тест к вебинару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Преподавание предмета русский язык при реализации ускоренного обучения в начальном общем образовании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05.09.2025</a:t>
            </a:r>
          </a:p>
        </p:txBody>
      </p:sp>
    </p:spTree>
    <p:extLst>
      <p:ext uri="{BB962C8B-B14F-4D97-AF65-F5344CB8AC3E}">
        <p14:creationId xmlns:p14="http://schemas.microsoft.com/office/powerpoint/2010/main" val="293609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E7245E-0820-E2B7-AE5D-D7CC334B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8" y="365125"/>
            <a:ext cx="6587231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712B3D-38AB-8CDB-6BE5-E9CED1EA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Чем обусловлена ценность проекта «Эффективная начальная школа»?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предлагает альтернативный способ достижения высоких результатов НОО за 3 года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является эффективным инструментом дифференциации обучения, выявления, поддержки и развития талантливых детей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создает дополнительные условия для мотивации детей к обучению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все ответы верны</a:t>
            </a:r>
          </a:p>
        </p:txBody>
      </p:sp>
    </p:spTree>
    <p:extLst>
      <p:ext uri="{BB962C8B-B14F-4D97-AF65-F5344CB8AC3E}">
        <p14:creationId xmlns:p14="http://schemas.microsoft.com/office/powerpoint/2010/main" val="2070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Что является целью методических рекомендаций по русскому языку в рамках проекта «Эффективная начальная школа»?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проверка готовности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оказание методической помощи учителю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формирование компетенций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все ответы верны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8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Что учитывается в индивидуальных учебных планах ускоренного обучения в рамках проекта «Эффективная начальная школа»?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объём дневной и недельной учебной нагрузки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расписание занятий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объём домашних заданий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все ответы верны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15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На основании какого документа проводится мониторинг успешности обучения по образовательной программе начального общего образования за 3 года?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Федеральный закон «Об образовании»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ФГОС НОО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ФОП НОО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все ответы верны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29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На каком этапе обучения в случае неудовлетворительных результатов независимой диагностики или психолого-педагогического и медицинского заключения количество лет на освоение ООП может быть увеличено до 4 лет?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только на адаптационном этапе обучения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только на первом году обучения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любом этапе обучения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любом этапе обучения, кроме третьего года обучения</a:t>
            </a: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2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ЦНППМ</Template>
  <TotalTime>71</TotalTime>
  <Words>220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SemiLight</vt:lpstr>
      <vt:lpstr>Calibri</vt:lpstr>
      <vt:lpstr>Calibri Light</vt:lpstr>
      <vt:lpstr>1_Тема Office</vt:lpstr>
      <vt:lpstr>Тест к вебинару   Преподавание предмета русский язык при реализации ускоренного обучения в начальном общем образовании  05.09.2025</vt:lpstr>
      <vt:lpstr>Тест</vt:lpstr>
      <vt:lpstr>Тест</vt:lpstr>
      <vt:lpstr>Тест</vt:lpstr>
      <vt:lpstr>Тест</vt:lpstr>
      <vt:lpstr>Тест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CNPPM-1</cp:lastModifiedBy>
  <cp:revision>10</cp:revision>
  <dcterms:created xsi:type="dcterms:W3CDTF">2025-08-27T20:00:23Z</dcterms:created>
  <dcterms:modified xsi:type="dcterms:W3CDTF">2025-09-08T14:10:33Z</dcterms:modified>
</cp:coreProperties>
</file>