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2" r:id="rId2"/>
  </p:sldMasterIdLst>
  <p:notesMasterIdLst>
    <p:notesMasterId r:id="rId29"/>
  </p:notesMasterIdLst>
  <p:sldIdLst>
    <p:sldId id="256" r:id="rId3"/>
    <p:sldId id="322" r:id="rId4"/>
    <p:sldId id="326" r:id="rId5"/>
    <p:sldId id="328" r:id="rId6"/>
    <p:sldId id="329" r:id="rId7"/>
    <p:sldId id="264" r:id="rId8"/>
    <p:sldId id="331" r:id="rId9"/>
    <p:sldId id="332" r:id="rId10"/>
    <p:sldId id="334" r:id="rId11"/>
    <p:sldId id="273" r:id="rId12"/>
    <p:sldId id="336" r:id="rId13"/>
    <p:sldId id="337" r:id="rId14"/>
    <p:sldId id="339" r:id="rId15"/>
    <p:sldId id="340" r:id="rId16"/>
    <p:sldId id="343" r:id="rId17"/>
    <p:sldId id="291" r:id="rId18"/>
    <p:sldId id="327" r:id="rId19"/>
    <p:sldId id="325" r:id="rId20"/>
    <p:sldId id="344" r:id="rId21"/>
    <p:sldId id="323" r:id="rId22"/>
    <p:sldId id="295" r:id="rId23"/>
    <p:sldId id="345" r:id="rId24"/>
    <p:sldId id="346" r:id="rId25"/>
    <p:sldId id="347" r:id="rId26"/>
    <p:sldId id="341" r:id="rId27"/>
    <p:sldId id="348" r:id="rId28"/>
  </p:sldIdLst>
  <p:sldSz cx="12192000" cy="6858000"/>
  <p:notesSz cx="6858000" cy="9144000"/>
  <p:defaultTextStyle>
    <a:lvl1pPr>
      <a:defRPr>
        <a:latin typeface="+mj-lt"/>
        <a:ea typeface="+mj-ea"/>
        <a:cs typeface="+mj-cs"/>
        <a:sym typeface="Helvetica Neue"/>
      </a:defRPr>
    </a:lvl1pPr>
    <a:lvl2pPr>
      <a:defRPr>
        <a:latin typeface="+mj-lt"/>
        <a:ea typeface="+mj-ea"/>
        <a:cs typeface="+mj-cs"/>
        <a:sym typeface="Helvetica Neue"/>
      </a:defRPr>
    </a:lvl2pPr>
    <a:lvl3pPr>
      <a:defRPr>
        <a:latin typeface="+mj-lt"/>
        <a:ea typeface="+mj-ea"/>
        <a:cs typeface="+mj-cs"/>
        <a:sym typeface="Helvetica Neue"/>
      </a:defRPr>
    </a:lvl3pPr>
    <a:lvl4pPr>
      <a:defRPr>
        <a:latin typeface="+mj-lt"/>
        <a:ea typeface="+mj-ea"/>
        <a:cs typeface="+mj-cs"/>
        <a:sym typeface="Helvetica Neue"/>
      </a:defRPr>
    </a:lvl4pPr>
    <a:lvl5pPr>
      <a:defRPr>
        <a:latin typeface="+mj-lt"/>
        <a:ea typeface="+mj-ea"/>
        <a:cs typeface="+mj-cs"/>
        <a:sym typeface="Helvetica Neue"/>
      </a:defRPr>
    </a:lvl5pPr>
    <a:lvl6pPr>
      <a:defRPr>
        <a:latin typeface="+mj-lt"/>
        <a:ea typeface="+mj-ea"/>
        <a:cs typeface="+mj-cs"/>
        <a:sym typeface="Helvetica Neue"/>
      </a:defRPr>
    </a:lvl6pPr>
    <a:lvl7pPr>
      <a:defRPr>
        <a:latin typeface="+mj-lt"/>
        <a:ea typeface="+mj-ea"/>
        <a:cs typeface="+mj-cs"/>
        <a:sym typeface="Helvetica Neue"/>
      </a:defRPr>
    </a:lvl7pPr>
    <a:lvl8pPr>
      <a:defRPr>
        <a:latin typeface="+mj-lt"/>
        <a:ea typeface="+mj-ea"/>
        <a:cs typeface="+mj-cs"/>
        <a:sym typeface="Helvetica Neue"/>
      </a:defRPr>
    </a:lvl8pPr>
    <a:lvl9pPr>
      <a:defRPr>
        <a:latin typeface="+mj-lt"/>
        <a:ea typeface="+mj-ea"/>
        <a:cs typeface="+mj-cs"/>
        <a:sym typeface="Helvetica Neue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A30874B-6CD1-42F5-A5EE-711A9C78693A}">
          <p14:sldIdLst>
            <p14:sldId id="256"/>
            <p14:sldId id="322"/>
            <p14:sldId id="326"/>
            <p14:sldId id="328"/>
            <p14:sldId id="329"/>
            <p14:sldId id="264"/>
            <p14:sldId id="331"/>
            <p14:sldId id="332"/>
            <p14:sldId id="334"/>
            <p14:sldId id="273"/>
            <p14:sldId id="336"/>
            <p14:sldId id="337"/>
            <p14:sldId id="339"/>
            <p14:sldId id="340"/>
            <p14:sldId id="343"/>
            <p14:sldId id="291"/>
            <p14:sldId id="327"/>
            <p14:sldId id="325"/>
            <p14:sldId id="344"/>
            <p14:sldId id="323"/>
            <p14:sldId id="295"/>
            <p14:sldId id="345"/>
            <p14:sldId id="346"/>
            <p14:sldId id="347"/>
            <p14:sldId id="341"/>
            <p14:sldId id="34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573B"/>
    <a:srgbClr val="CC0000"/>
    <a:srgbClr val="EAB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472C4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472C4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472C4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472C4"/>
          </a:solidFill>
        </a:fill>
      </a:tcStyle>
    </a:firstCol>
    <a:lastRow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472C4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92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image" Target="../media/image9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image" Target="../media/image9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F6CC35-4668-48C3-903C-36863CE25999}" type="doc">
      <dgm:prSet loTypeId="urn:microsoft.com/office/officeart/2005/8/layout/list1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DDFDF0B1-F794-43B6-9A1D-09144BDE9A6D}">
      <dgm:prSet phldrT="[Текст]"/>
      <dgm:spPr/>
      <dgm:t>
        <a:bodyPr/>
        <a:lstStyle/>
        <a:p>
          <a:r>
            <a:rPr lang="ru-RU" dirty="0"/>
            <a:t>- дети имеют низкую скорость чтения;</a:t>
          </a:r>
        </a:p>
      </dgm:t>
    </dgm:pt>
    <dgm:pt modelId="{223FBCC5-A481-4EC4-A26A-7F772E6DF6FC}" type="parTrans" cxnId="{3821F39C-900B-4321-AB00-A5BCDB2E19DF}">
      <dgm:prSet/>
      <dgm:spPr/>
      <dgm:t>
        <a:bodyPr/>
        <a:lstStyle/>
        <a:p>
          <a:endParaRPr lang="ru-RU"/>
        </a:p>
      </dgm:t>
    </dgm:pt>
    <dgm:pt modelId="{D6904994-2A50-40A1-89AE-EEF75593ED7F}" type="sibTrans" cxnId="{3821F39C-900B-4321-AB00-A5BCDB2E19DF}">
      <dgm:prSet/>
      <dgm:spPr/>
      <dgm:t>
        <a:bodyPr/>
        <a:lstStyle/>
        <a:p>
          <a:endParaRPr lang="ru-RU"/>
        </a:p>
      </dgm:t>
    </dgm:pt>
    <dgm:pt modelId="{6191C68D-01D9-463C-84E7-23BA8F8B564D}">
      <dgm:prSet phldrT="[Текст]"/>
      <dgm:spPr/>
      <dgm:t>
        <a:bodyPr/>
        <a:lstStyle/>
        <a:p>
          <a:r>
            <a:rPr lang="ru-RU" dirty="0"/>
            <a:t>- зачастую они не понимают смысла прочитанного из-за ошибок при чтении;</a:t>
          </a:r>
        </a:p>
      </dgm:t>
    </dgm:pt>
    <dgm:pt modelId="{EAEBBEC9-78A5-41EA-B030-C3E856781DEF}" type="parTrans" cxnId="{BD3E6A6D-256D-48E8-84C9-1313509F0DDF}">
      <dgm:prSet/>
      <dgm:spPr/>
      <dgm:t>
        <a:bodyPr/>
        <a:lstStyle/>
        <a:p>
          <a:endParaRPr lang="ru-RU"/>
        </a:p>
      </dgm:t>
    </dgm:pt>
    <dgm:pt modelId="{8B00F0CB-457D-4586-99AE-B58ED437011A}" type="sibTrans" cxnId="{BD3E6A6D-256D-48E8-84C9-1313509F0DDF}">
      <dgm:prSet/>
      <dgm:spPr/>
      <dgm:t>
        <a:bodyPr/>
        <a:lstStyle/>
        <a:p>
          <a:endParaRPr lang="ru-RU"/>
        </a:p>
      </dgm:t>
    </dgm:pt>
    <dgm:pt modelId="{B4E84625-87C5-4BD5-B47C-0C0141F984B2}">
      <dgm:prSet phldrT="[Текст]"/>
      <dgm:spPr/>
      <dgm:t>
        <a:bodyPr/>
        <a:lstStyle/>
        <a:p>
          <a:r>
            <a:rPr lang="ru-RU" dirty="0"/>
            <a:t>- не могут извлечь необходимую информацию из предложенного текста;</a:t>
          </a:r>
        </a:p>
      </dgm:t>
    </dgm:pt>
    <dgm:pt modelId="{B28A805C-BEB2-4AAB-9D63-503BF7748A05}" type="parTrans" cxnId="{3C377AAF-C4A3-4A33-ADB5-E9361A9195B0}">
      <dgm:prSet/>
      <dgm:spPr/>
      <dgm:t>
        <a:bodyPr/>
        <a:lstStyle/>
        <a:p>
          <a:endParaRPr lang="ru-RU"/>
        </a:p>
      </dgm:t>
    </dgm:pt>
    <dgm:pt modelId="{C9C7187C-6771-4CE2-B984-C5DF5FB2C1AC}" type="sibTrans" cxnId="{3C377AAF-C4A3-4A33-ADB5-E9361A9195B0}">
      <dgm:prSet/>
      <dgm:spPr/>
      <dgm:t>
        <a:bodyPr/>
        <a:lstStyle/>
        <a:p>
          <a:endParaRPr lang="ru-RU"/>
        </a:p>
      </dgm:t>
    </dgm:pt>
    <dgm:pt modelId="{6B1540F0-5238-4B4D-B9EF-4EAA985F392B}">
      <dgm:prSet phldrT="[Текст]"/>
      <dgm:spPr/>
      <dgm:t>
        <a:bodyPr/>
        <a:lstStyle/>
        <a:p>
          <a:r>
            <a:rPr lang="ru-RU" dirty="0"/>
            <a:t>- затрудняются кратко пересказать содержание.</a:t>
          </a:r>
        </a:p>
      </dgm:t>
    </dgm:pt>
    <dgm:pt modelId="{6E22FECE-19B7-4BB4-A402-32153CBA8E91}" type="parTrans" cxnId="{6E1784C9-D721-4F80-BD55-277BCECF8D23}">
      <dgm:prSet/>
      <dgm:spPr/>
      <dgm:t>
        <a:bodyPr/>
        <a:lstStyle/>
        <a:p>
          <a:endParaRPr lang="ru-RU"/>
        </a:p>
      </dgm:t>
    </dgm:pt>
    <dgm:pt modelId="{FC9E04FF-1AB4-47F4-9FC1-4DE938FDA8D3}" type="sibTrans" cxnId="{6E1784C9-D721-4F80-BD55-277BCECF8D23}">
      <dgm:prSet/>
      <dgm:spPr/>
      <dgm:t>
        <a:bodyPr/>
        <a:lstStyle/>
        <a:p>
          <a:endParaRPr lang="ru-RU"/>
        </a:p>
      </dgm:t>
    </dgm:pt>
    <dgm:pt modelId="{132E5C32-B8E1-4747-82A0-C65907C00559}" type="pres">
      <dgm:prSet presAssocID="{2AF6CC35-4668-48C3-903C-36863CE25999}" presName="linear" presStyleCnt="0">
        <dgm:presLayoutVars>
          <dgm:dir/>
          <dgm:animLvl val="lvl"/>
          <dgm:resizeHandles val="exact"/>
        </dgm:presLayoutVars>
      </dgm:prSet>
      <dgm:spPr/>
    </dgm:pt>
    <dgm:pt modelId="{DC0E6CB3-3139-4B94-9571-E92271A33105}" type="pres">
      <dgm:prSet presAssocID="{DDFDF0B1-F794-43B6-9A1D-09144BDE9A6D}" presName="parentLin" presStyleCnt="0"/>
      <dgm:spPr/>
    </dgm:pt>
    <dgm:pt modelId="{FEB00C96-AC6C-44B8-852E-E9A59499420E}" type="pres">
      <dgm:prSet presAssocID="{DDFDF0B1-F794-43B6-9A1D-09144BDE9A6D}" presName="parentLeftMargin" presStyleLbl="node1" presStyleIdx="0" presStyleCnt="4"/>
      <dgm:spPr/>
    </dgm:pt>
    <dgm:pt modelId="{9997F944-EC15-4739-B543-E7664A8B06C1}" type="pres">
      <dgm:prSet presAssocID="{DDFDF0B1-F794-43B6-9A1D-09144BDE9A6D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85AF8799-8DF8-4910-A40D-976CB6DE85B7}" type="pres">
      <dgm:prSet presAssocID="{DDFDF0B1-F794-43B6-9A1D-09144BDE9A6D}" presName="negativeSpace" presStyleCnt="0"/>
      <dgm:spPr/>
    </dgm:pt>
    <dgm:pt modelId="{01F0A0E2-984A-462F-9281-AD333B6FDE29}" type="pres">
      <dgm:prSet presAssocID="{DDFDF0B1-F794-43B6-9A1D-09144BDE9A6D}" presName="childText" presStyleLbl="conFgAcc1" presStyleIdx="0" presStyleCnt="4">
        <dgm:presLayoutVars>
          <dgm:bulletEnabled val="1"/>
        </dgm:presLayoutVars>
      </dgm:prSet>
      <dgm:spPr/>
    </dgm:pt>
    <dgm:pt modelId="{9901F6B1-F39D-4F09-B6E5-16FC008152F6}" type="pres">
      <dgm:prSet presAssocID="{D6904994-2A50-40A1-89AE-EEF75593ED7F}" presName="spaceBetweenRectangles" presStyleCnt="0"/>
      <dgm:spPr/>
    </dgm:pt>
    <dgm:pt modelId="{F46072B5-4A13-4A14-95DC-591648E9739F}" type="pres">
      <dgm:prSet presAssocID="{6191C68D-01D9-463C-84E7-23BA8F8B564D}" presName="parentLin" presStyleCnt="0"/>
      <dgm:spPr/>
    </dgm:pt>
    <dgm:pt modelId="{4696F1EF-86B0-4E6F-9190-502CF66DA56E}" type="pres">
      <dgm:prSet presAssocID="{6191C68D-01D9-463C-84E7-23BA8F8B564D}" presName="parentLeftMargin" presStyleLbl="node1" presStyleIdx="0" presStyleCnt="4"/>
      <dgm:spPr/>
    </dgm:pt>
    <dgm:pt modelId="{4F685600-0110-4F1A-B4AD-F2C05FF3FDE1}" type="pres">
      <dgm:prSet presAssocID="{6191C68D-01D9-463C-84E7-23BA8F8B564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BF4F4C22-3976-4462-BCC2-C8CC1E109732}" type="pres">
      <dgm:prSet presAssocID="{6191C68D-01D9-463C-84E7-23BA8F8B564D}" presName="negativeSpace" presStyleCnt="0"/>
      <dgm:spPr/>
    </dgm:pt>
    <dgm:pt modelId="{723CC862-37E2-416E-9A2D-DBD8A2DF4781}" type="pres">
      <dgm:prSet presAssocID="{6191C68D-01D9-463C-84E7-23BA8F8B564D}" presName="childText" presStyleLbl="conFgAcc1" presStyleIdx="1" presStyleCnt="4">
        <dgm:presLayoutVars>
          <dgm:bulletEnabled val="1"/>
        </dgm:presLayoutVars>
      </dgm:prSet>
      <dgm:spPr/>
    </dgm:pt>
    <dgm:pt modelId="{6F185270-300A-42B1-A43F-E2295A56B685}" type="pres">
      <dgm:prSet presAssocID="{8B00F0CB-457D-4586-99AE-B58ED437011A}" presName="spaceBetweenRectangles" presStyleCnt="0"/>
      <dgm:spPr/>
    </dgm:pt>
    <dgm:pt modelId="{CCFEFFDC-C9C1-4FE0-9B28-5B50071C0E5F}" type="pres">
      <dgm:prSet presAssocID="{B4E84625-87C5-4BD5-B47C-0C0141F984B2}" presName="parentLin" presStyleCnt="0"/>
      <dgm:spPr/>
    </dgm:pt>
    <dgm:pt modelId="{495CBB4C-3E25-45C4-AD3D-A56104F1D315}" type="pres">
      <dgm:prSet presAssocID="{B4E84625-87C5-4BD5-B47C-0C0141F984B2}" presName="parentLeftMargin" presStyleLbl="node1" presStyleIdx="1" presStyleCnt="4"/>
      <dgm:spPr/>
    </dgm:pt>
    <dgm:pt modelId="{AF94704D-37D7-461F-9950-4AB53933F28E}" type="pres">
      <dgm:prSet presAssocID="{B4E84625-87C5-4BD5-B47C-0C0141F984B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92B788B9-0CF6-4FD2-A4EC-EA8DE5401A9B}" type="pres">
      <dgm:prSet presAssocID="{B4E84625-87C5-4BD5-B47C-0C0141F984B2}" presName="negativeSpace" presStyleCnt="0"/>
      <dgm:spPr/>
    </dgm:pt>
    <dgm:pt modelId="{34521E2B-DDFA-43E1-B383-6B647FB13D57}" type="pres">
      <dgm:prSet presAssocID="{B4E84625-87C5-4BD5-B47C-0C0141F984B2}" presName="childText" presStyleLbl="conFgAcc1" presStyleIdx="2" presStyleCnt="4">
        <dgm:presLayoutVars>
          <dgm:bulletEnabled val="1"/>
        </dgm:presLayoutVars>
      </dgm:prSet>
      <dgm:spPr/>
    </dgm:pt>
    <dgm:pt modelId="{A65CD9C0-6EFF-47B3-A9A5-C035005AE1E8}" type="pres">
      <dgm:prSet presAssocID="{C9C7187C-6771-4CE2-B984-C5DF5FB2C1AC}" presName="spaceBetweenRectangles" presStyleCnt="0"/>
      <dgm:spPr/>
    </dgm:pt>
    <dgm:pt modelId="{4C1B339F-25EB-45AB-96EE-FF56D0D6E4FC}" type="pres">
      <dgm:prSet presAssocID="{6B1540F0-5238-4B4D-B9EF-4EAA985F392B}" presName="parentLin" presStyleCnt="0"/>
      <dgm:spPr/>
    </dgm:pt>
    <dgm:pt modelId="{C4DEFC5E-831B-4E15-ACDF-F3B47BE7D877}" type="pres">
      <dgm:prSet presAssocID="{6B1540F0-5238-4B4D-B9EF-4EAA985F392B}" presName="parentLeftMargin" presStyleLbl="node1" presStyleIdx="2" presStyleCnt="4"/>
      <dgm:spPr/>
    </dgm:pt>
    <dgm:pt modelId="{22BC20A8-1288-4CDD-8E3F-B73174D32589}" type="pres">
      <dgm:prSet presAssocID="{6B1540F0-5238-4B4D-B9EF-4EAA985F392B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535E6074-1842-4C77-93F6-7E006E37421A}" type="pres">
      <dgm:prSet presAssocID="{6B1540F0-5238-4B4D-B9EF-4EAA985F392B}" presName="negativeSpace" presStyleCnt="0"/>
      <dgm:spPr/>
    </dgm:pt>
    <dgm:pt modelId="{3B9864A4-5626-4B90-BE9E-06B7C22F6778}" type="pres">
      <dgm:prSet presAssocID="{6B1540F0-5238-4B4D-B9EF-4EAA985F392B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50623331-46BE-4694-8031-561837E0B3A4}" type="presOf" srcId="{6B1540F0-5238-4B4D-B9EF-4EAA985F392B}" destId="{C4DEFC5E-831B-4E15-ACDF-F3B47BE7D877}" srcOrd="0" destOrd="0" presId="urn:microsoft.com/office/officeart/2005/8/layout/list1"/>
    <dgm:cxn modelId="{D07C2E43-2426-4046-8A1E-C9AB3A5A6C93}" type="presOf" srcId="{6B1540F0-5238-4B4D-B9EF-4EAA985F392B}" destId="{22BC20A8-1288-4CDD-8E3F-B73174D32589}" srcOrd="1" destOrd="0" presId="urn:microsoft.com/office/officeart/2005/8/layout/list1"/>
    <dgm:cxn modelId="{BD3E6A6D-256D-48E8-84C9-1313509F0DDF}" srcId="{2AF6CC35-4668-48C3-903C-36863CE25999}" destId="{6191C68D-01D9-463C-84E7-23BA8F8B564D}" srcOrd="1" destOrd="0" parTransId="{EAEBBEC9-78A5-41EA-B030-C3E856781DEF}" sibTransId="{8B00F0CB-457D-4586-99AE-B58ED437011A}"/>
    <dgm:cxn modelId="{930ED76F-F46C-41AC-BED0-D36B2151863F}" type="presOf" srcId="{B4E84625-87C5-4BD5-B47C-0C0141F984B2}" destId="{495CBB4C-3E25-45C4-AD3D-A56104F1D315}" srcOrd="0" destOrd="0" presId="urn:microsoft.com/office/officeart/2005/8/layout/list1"/>
    <dgm:cxn modelId="{1CECB875-3A67-4CEA-913C-24FDB547840B}" type="presOf" srcId="{DDFDF0B1-F794-43B6-9A1D-09144BDE9A6D}" destId="{FEB00C96-AC6C-44B8-852E-E9A59499420E}" srcOrd="0" destOrd="0" presId="urn:microsoft.com/office/officeart/2005/8/layout/list1"/>
    <dgm:cxn modelId="{6633A37E-AB49-4768-A562-A59BD5F15D49}" type="presOf" srcId="{DDFDF0B1-F794-43B6-9A1D-09144BDE9A6D}" destId="{9997F944-EC15-4739-B543-E7664A8B06C1}" srcOrd="1" destOrd="0" presId="urn:microsoft.com/office/officeart/2005/8/layout/list1"/>
    <dgm:cxn modelId="{6CBB4C8F-C20B-4E2D-90DB-A6C5B3401C1F}" type="presOf" srcId="{2AF6CC35-4668-48C3-903C-36863CE25999}" destId="{132E5C32-B8E1-4747-82A0-C65907C00559}" srcOrd="0" destOrd="0" presId="urn:microsoft.com/office/officeart/2005/8/layout/list1"/>
    <dgm:cxn modelId="{3821F39C-900B-4321-AB00-A5BCDB2E19DF}" srcId="{2AF6CC35-4668-48C3-903C-36863CE25999}" destId="{DDFDF0B1-F794-43B6-9A1D-09144BDE9A6D}" srcOrd="0" destOrd="0" parTransId="{223FBCC5-A481-4EC4-A26A-7F772E6DF6FC}" sibTransId="{D6904994-2A50-40A1-89AE-EEF75593ED7F}"/>
    <dgm:cxn modelId="{23369A9F-21CB-48AA-9598-E2BBBA3D06FB}" type="presOf" srcId="{6191C68D-01D9-463C-84E7-23BA8F8B564D}" destId="{4696F1EF-86B0-4E6F-9190-502CF66DA56E}" srcOrd="0" destOrd="0" presId="urn:microsoft.com/office/officeart/2005/8/layout/list1"/>
    <dgm:cxn modelId="{3C377AAF-C4A3-4A33-ADB5-E9361A9195B0}" srcId="{2AF6CC35-4668-48C3-903C-36863CE25999}" destId="{B4E84625-87C5-4BD5-B47C-0C0141F984B2}" srcOrd="2" destOrd="0" parTransId="{B28A805C-BEB2-4AAB-9D63-503BF7748A05}" sibTransId="{C9C7187C-6771-4CE2-B984-C5DF5FB2C1AC}"/>
    <dgm:cxn modelId="{6E1784C9-D721-4F80-BD55-277BCECF8D23}" srcId="{2AF6CC35-4668-48C3-903C-36863CE25999}" destId="{6B1540F0-5238-4B4D-B9EF-4EAA985F392B}" srcOrd="3" destOrd="0" parTransId="{6E22FECE-19B7-4BB4-A402-32153CBA8E91}" sibTransId="{FC9E04FF-1AB4-47F4-9FC1-4DE938FDA8D3}"/>
    <dgm:cxn modelId="{3F9179DB-C00D-4C19-A64F-C7245BEA4091}" type="presOf" srcId="{6191C68D-01D9-463C-84E7-23BA8F8B564D}" destId="{4F685600-0110-4F1A-B4AD-F2C05FF3FDE1}" srcOrd="1" destOrd="0" presId="urn:microsoft.com/office/officeart/2005/8/layout/list1"/>
    <dgm:cxn modelId="{F63343E6-2A3B-4FE8-A978-17E849C9AF48}" type="presOf" srcId="{B4E84625-87C5-4BD5-B47C-0C0141F984B2}" destId="{AF94704D-37D7-461F-9950-4AB53933F28E}" srcOrd="1" destOrd="0" presId="urn:microsoft.com/office/officeart/2005/8/layout/list1"/>
    <dgm:cxn modelId="{D238114C-0DC8-4D3D-82E3-096D6B833C11}" type="presParOf" srcId="{132E5C32-B8E1-4747-82A0-C65907C00559}" destId="{DC0E6CB3-3139-4B94-9571-E92271A33105}" srcOrd="0" destOrd="0" presId="urn:microsoft.com/office/officeart/2005/8/layout/list1"/>
    <dgm:cxn modelId="{9F89A13C-8559-401B-9299-FFAA577211EE}" type="presParOf" srcId="{DC0E6CB3-3139-4B94-9571-E92271A33105}" destId="{FEB00C96-AC6C-44B8-852E-E9A59499420E}" srcOrd="0" destOrd="0" presId="urn:microsoft.com/office/officeart/2005/8/layout/list1"/>
    <dgm:cxn modelId="{3C6EFA3E-A9F3-415C-B086-BD5B951F876F}" type="presParOf" srcId="{DC0E6CB3-3139-4B94-9571-E92271A33105}" destId="{9997F944-EC15-4739-B543-E7664A8B06C1}" srcOrd="1" destOrd="0" presId="urn:microsoft.com/office/officeart/2005/8/layout/list1"/>
    <dgm:cxn modelId="{E0D8878D-844F-4E76-BCDC-CECE912856F8}" type="presParOf" srcId="{132E5C32-B8E1-4747-82A0-C65907C00559}" destId="{85AF8799-8DF8-4910-A40D-976CB6DE85B7}" srcOrd="1" destOrd="0" presId="urn:microsoft.com/office/officeart/2005/8/layout/list1"/>
    <dgm:cxn modelId="{5A50C416-B9DD-4A03-9995-20B8F6124B84}" type="presParOf" srcId="{132E5C32-B8E1-4747-82A0-C65907C00559}" destId="{01F0A0E2-984A-462F-9281-AD333B6FDE29}" srcOrd="2" destOrd="0" presId="urn:microsoft.com/office/officeart/2005/8/layout/list1"/>
    <dgm:cxn modelId="{0624EF6B-7DDD-4BD4-9C57-FE847CCDDD00}" type="presParOf" srcId="{132E5C32-B8E1-4747-82A0-C65907C00559}" destId="{9901F6B1-F39D-4F09-B6E5-16FC008152F6}" srcOrd="3" destOrd="0" presId="urn:microsoft.com/office/officeart/2005/8/layout/list1"/>
    <dgm:cxn modelId="{3D896850-8BEC-4FBD-AC48-9E2741D396BF}" type="presParOf" srcId="{132E5C32-B8E1-4747-82A0-C65907C00559}" destId="{F46072B5-4A13-4A14-95DC-591648E9739F}" srcOrd="4" destOrd="0" presId="urn:microsoft.com/office/officeart/2005/8/layout/list1"/>
    <dgm:cxn modelId="{D0EAC504-D630-43ED-9521-AAC140C26680}" type="presParOf" srcId="{F46072B5-4A13-4A14-95DC-591648E9739F}" destId="{4696F1EF-86B0-4E6F-9190-502CF66DA56E}" srcOrd="0" destOrd="0" presId="urn:microsoft.com/office/officeart/2005/8/layout/list1"/>
    <dgm:cxn modelId="{CF2A4EFD-23C8-48C3-BF40-20BDAC2E874D}" type="presParOf" srcId="{F46072B5-4A13-4A14-95DC-591648E9739F}" destId="{4F685600-0110-4F1A-B4AD-F2C05FF3FDE1}" srcOrd="1" destOrd="0" presId="urn:microsoft.com/office/officeart/2005/8/layout/list1"/>
    <dgm:cxn modelId="{3C32FAE2-0DD0-4B13-A6CD-E96B42796DAD}" type="presParOf" srcId="{132E5C32-B8E1-4747-82A0-C65907C00559}" destId="{BF4F4C22-3976-4462-BCC2-C8CC1E109732}" srcOrd="5" destOrd="0" presId="urn:microsoft.com/office/officeart/2005/8/layout/list1"/>
    <dgm:cxn modelId="{92F0F80E-6DC5-4E77-BB13-2877E4783C74}" type="presParOf" srcId="{132E5C32-B8E1-4747-82A0-C65907C00559}" destId="{723CC862-37E2-416E-9A2D-DBD8A2DF4781}" srcOrd="6" destOrd="0" presId="urn:microsoft.com/office/officeart/2005/8/layout/list1"/>
    <dgm:cxn modelId="{F8574300-F347-4DD6-BCE1-EAEBC353B4F9}" type="presParOf" srcId="{132E5C32-B8E1-4747-82A0-C65907C00559}" destId="{6F185270-300A-42B1-A43F-E2295A56B685}" srcOrd="7" destOrd="0" presId="urn:microsoft.com/office/officeart/2005/8/layout/list1"/>
    <dgm:cxn modelId="{91AD959C-6B95-4398-A699-2D283DC270C0}" type="presParOf" srcId="{132E5C32-B8E1-4747-82A0-C65907C00559}" destId="{CCFEFFDC-C9C1-4FE0-9B28-5B50071C0E5F}" srcOrd="8" destOrd="0" presId="urn:microsoft.com/office/officeart/2005/8/layout/list1"/>
    <dgm:cxn modelId="{5487C512-9190-4AD5-874D-FC61F175A3FB}" type="presParOf" srcId="{CCFEFFDC-C9C1-4FE0-9B28-5B50071C0E5F}" destId="{495CBB4C-3E25-45C4-AD3D-A56104F1D315}" srcOrd="0" destOrd="0" presId="urn:microsoft.com/office/officeart/2005/8/layout/list1"/>
    <dgm:cxn modelId="{3F0895E7-C679-44DA-9BFC-47DD9A1B7155}" type="presParOf" srcId="{CCFEFFDC-C9C1-4FE0-9B28-5B50071C0E5F}" destId="{AF94704D-37D7-461F-9950-4AB53933F28E}" srcOrd="1" destOrd="0" presId="urn:microsoft.com/office/officeart/2005/8/layout/list1"/>
    <dgm:cxn modelId="{FC3E2CAD-FA94-407F-9FA9-BB7FF4E786DC}" type="presParOf" srcId="{132E5C32-B8E1-4747-82A0-C65907C00559}" destId="{92B788B9-0CF6-4FD2-A4EC-EA8DE5401A9B}" srcOrd="9" destOrd="0" presId="urn:microsoft.com/office/officeart/2005/8/layout/list1"/>
    <dgm:cxn modelId="{86BD958F-A2E0-4276-9C35-11F6D4AE5D0A}" type="presParOf" srcId="{132E5C32-B8E1-4747-82A0-C65907C00559}" destId="{34521E2B-DDFA-43E1-B383-6B647FB13D57}" srcOrd="10" destOrd="0" presId="urn:microsoft.com/office/officeart/2005/8/layout/list1"/>
    <dgm:cxn modelId="{A45DC100-1E8D-4854-AB01-8BCD75E644B7}" type="presParOf" srcId="{132E5C32-B8E1-4747-82A0-C65907C00559}" destId="{A65CD9C0-6EFF-47B3-A9A5-C035005AE1E8}" srcOrd="11" destOrd="0" presId="urn:microsoft.com/office/officeart/2005/8/layout/list1"/>
    <dgm:cxn modelId="{BABB7B8B-A240-46B6-9B24-D23F2DD4862A}" type="presParOf" srcId="{132E5C32-B8E1-4747-82A0-C65907C00559}" destId="{4C1B339F-25EB-45AB-96EE-FF56D0D6E4FC}" srcOrd="12" destOrd="0" presId="urn:microsoft.com/office/officeart/2005/8/layout/list1"/>
    <dgm:cxn modelId="{5415F112-4479-4925-8C44-F691145D3287}" type="presParOf" srcId="{4C1B339F-25EB-45AB-96EE-FF56D0D6E4FC}" destId="{C4DEFC5E-831B-4E15-ACDF-F3B47BE7D877}" srcOrd="0" destOrd="0" presId="urn:microsoft.com/office/officeart/2005/8/layout/list1"/>
    <dgm:cxn modelId="{23510112-B739-49DA-A573-4D480EE30B89}" type="presParOf" srcId="{4C1B339F-25EB-45AB-96EE-FF56D0D6E4FC}" destId="{22BC20A8-1288-4CDD-8E3F-B73174D32589}" srcOrd="1" destOrd="0" presId="urn:microsoft.com/office/officeart/2005/8/layout/list1"/>
    <dgm:cxn modelId="{599158BA-C75D-4493-BF81-3956DD1270F3}" type="presParOf" srcId="{132E5C32-B8E1-4747-82A0-C65907C00559}" destId="{535E6074-1842-4C77-93F6-7E006E37421A}" srcOrd="13" destOrd="0" presId="urn:microsoft.com/office/officeart/2005/8/layout/list1"/>
    <dgm:cxn modelId="{6C4CF3DD-E0CA-4B15-BDD1-398D847C50EA}" type="presParOf" srcId="{132E5C32-B8E1-4747-82A0-C65907C00559}" destId="{3B9864A4-5626-4B90-BE9E-06B7C22F6778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E77D59-33F9-44D8-8DBD-E1D7156BAA79}" type="doc">
      <dgm:prSet loTypeId="urn:microsoft.com/office/officeart/2008/layout/TitledPictureBlocks" loCatId="picture" qsTypeId="urn:microsoft.com/office/officeart/2005/8/quickstyle/simple1" qsCatId="simple" csTypeId="urn:microsoft.com/office/officeart/2005/8/colors/accent1_2" csCatId="accent1" phldr="1"/>
      <dgm:spPr/>
    </dgm:pt>
    <dgm:pt modelId="{C05FC7EE-7AE9-49CF-838C-969321B6B819}">
      <dgm:prSet phldrT="[Текст]"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ru-RU" sz="1800" dirty="0"/>
            <a:t>«Перетаскивание в таблицу»</a:t>
          </a:r>
        </a:p>
      </dgm:t>
    </dgm:pt>
    <dgm:pt modelId="{4EC3DEC5-501E-482C-95D8-143C482B5820}" type="parTrans" cxnId="{27A18A37-3732-42B0-B040-CE62912929D6}">
      <dgm:prSet/>
      <dgm:spPr/>
      <dgm:t>
        <a:bodyPr/>
        <a:lstStyle/>
        <a:p>
          <a:endParaRPr lang="ru-RU"/>
        </a:p>
      </dgm:t>
    </dgm:pt>
    <dgm:pt modelId="{0E293B4E-E42D-42C3-AC25-828A4BE6A1E0}" type="sibTrans" cxnId="{27A18A37-3732-42B0-B040-CE62912929D6}">
      <dgm:prSet/>
      <dgm:spPr/>
      <dgm:t>
        <a:bodyPr/>
        <a:lstStyle/>
        <a:p>
          <a:endParaRPr lang="ru-RU"/>
        </a:p>
      </dgm:t>
    </dgm:pt>
    <dgm:pt modelId="{6825BEC2-637A-4690-9D48-204C8E31F15D}">
      <dgm:prSet phldrT="[Текст]" custT="1"/>
      <dgm:spPr/>
      <dgm:t>
        <a:bodyPr/>
        <a:lstStyle/>
        <a:p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«Выбор правильного ответа из ниспадающего списка»;</a:t>
          </a:r>
        </a:p>
      </dgm:t>
    </dgm:pt>
    <dgm:pt modelId="{8EA3ACEC-0109-4F66-86C6-5DE144A29AA4}" type="parTrans" cxnId="{10CB4763-EA0F-4E16-A7EB-52E8C60DA078}">
      <dgm:prSet/>
      <dgm:spPr/>
      <dgm:t>
        <a:bodyPr/>
        <a:lstStyle/>
        <a:p>
          <a:endParaRPr lang="ru-RU"/>
        </a:p>
      </dgm:t>
    </dgm:pt>
    <dgm:pt modelId="{649BC137-4101-4FF7-836C-0D225A39E8D7}" type="sibTrans" cxnId="{10CB4763-EA0F-4E16-A7EB-52E8C60DA078}">
      <dgm:prSet/>
      <dgm:spPr/>
      <dgm:t>
        <a:bodyPr/>
        <a:lstStyle/>
        <a:p>
          <a:endParaRPr lang="ru-RU"/>
        </a:p>
      </dgm:t>
    </dgm:pt>
    <dgm:pt modelId="{890437E7-3181-43D7-90E2-5AD3B3C6EA93}">
      <dgm:prSet phldrT="[Текст]"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ru-RU" sz="1600" dirty="0"/>
            <a:t>«Заполни пропуски»</a:t>
          </a:r>
        </a:p>
      </dgm:t>
    </dgm:pt>
    <dgm:pt modelId="{F06B6771-1A3F-420B-801A-0A884B38BA79}" type="parTrans" cxnId="{77FB99FB-9461-42BC-AB19-C196E59FA3CD}">
      <dgm:prSet/>
      <dgm:spPr/>
      <dgm:t>
        <a:bodyPr/>
        <a:lstStyle/>
        <a:p>
          <a:endParaRPr lang="ru-RU"/>
        </a:p>
      </dgm:t>
    </dgm:pt>
    <dgm:pt modelId="{8D4D56C8-6BDC-4785-BF5A-2468B59A451A}" type="sibTrans" cxnId="{77FB99FB-9461-42BC-AB19-C196E59FA3CD}">
      <dgm:prSet/>
      <dgm:spPr/>
      <dgm:t>
        <a:bodyPr/>
        <a:lstStyle/>
        <a:p>
          <a:endParaRPr lang="ru-RU"/>
        </a:p>
      </dgm:t>
    </dgm:pt>
    <dgm:pt modelId="{B07EDEF9-4023-4787-962E-64FD802A2992}">
      <dgm:prSet phldrT="[Текст]"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ru-RU" sz="1600" dirty="0"/>
            <a:t>«Установи соответствия»;</a:t>
          </a:r>
        </a:p>
      </dgm:t>
    </dgm:pt>
    <dgm:pt modelId="{2D9AAEF9-9DED-4E9B-BB9E-F7EF32FA5127}" type="parTrans" cxnId="{962D1BAF-F1C1-43B4-87BB-9C5F78E85E3C}">
      <dgm:prSet/>
      <dgm:spPr/>
      <dgm:t>
        <a:bodyPr/>
        <a:lstStyle/>
        <a:p>
          <a:endParaRPr lang="ru-RU"/>
        </a:p>
      </dgm:t>
    </dgm:pt>
    <dgm:pt modelId="{6B2F10DF-D49D-473B-A72F-F233E2F0CF95}" type="sibTrans" cxnId="{962D1BAF-F1C1-43B4-87BB-9C5F78E85E3C}">
      <dgm:prSet/>
      <dgm:spPr/>
      <dgm:t>
        <a:bodyPr/>
        <a:lstStyle/>
        <a:p>
          <a:endParaRPr lang="ru-RU"/>
        </a:p>
      </dgm:t>
    </dgm:pt>
    <dgm:pt modelId="{A5F05EA0-609B-4012-86F8-A969C3D373E1}">
      <dgm:prSet phldrT="[Текст]"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ru-RU" sz="1600" dirty="0"/>
            <a:t>«Восстанови порядок событий»</a:t>
          </a:r>
        </a:p>
      </dgm:t>
    </dgm:pt>
    <dgm:pt modelId="{E2D6DCB3-8006-4946-B0A8-BE1A533A0584}" type="parTrans" cxnId="{8F8D4600-6B06-4FAC-9871-890D61E86A40}">
      <dgm:prSet/>
      <dgm:spPr/>
      <dgm:t>
        <a:bodyPr/>
        <a:lstStyle/>
        <a:p>
          <a:endParaRPr lang="ru-RU"/>
        </a:p>
      </dgm:t>
    </dgm:pt>
    <dgm:pt modelId="{6FA53718-30ED-42BF-BCBF-B946A8A80F3F}" type="sibTrans" cxnId="{8F8D4600-6B06-4FAC-9871-890D61E86A40}">
      <dgm:prSet/>
      <dgm:spPr/>
      <dgm:t>
        <a:bodyPr/>
        <a:lstStyle/>
        <a:p>
          <a:endParaRPr lang="ru-RU"/>
        </a:p>
      </dgm:t>
    </dgm:pt>
    <dgm:pt modelId="{966CCC7F-20FB-49DD-A4E9-23ECA9ECF9D4}" type="pres">
      <dgm:prSet presAssocID="{66E77D59-33F9-44D8-8DBD-E1D7156BAA79}" presName="rootNode" presStyleCnt="0">
        <dgm:presLayoutVars>
          <dgm:chMax/>
          <dgm:chPref/>
          <dgm:dir/>
          <dgm:animLvl val="lvl"/>
        </dgm:presLayoutVars>
      </dgm:prSet>
      <dgm:spPr/>
    </dgm:pt>
    <dgm:pt modelId="{7E45F959-6075-43D9-9927-339A59CD7E7B}" type="pres">
      <dgm:prSet presAssocID="{C05FC7EE-7AE9-49CF-838C-969321B6B819}" presName="composite" presStyleCnt="0"/>
      <dgm:spPr/>
    </dgm:pt>
    <dgm:pt modelId="{EA7C8733-90C9-4CE6-B696-8ED28A7A7AA4}" type="pres">
      <dgm:prSet presAssocID="{C05FC7EE-7AE9-49CF-838C-969321B6B819}" presName="ParentText" presStyleLbl="node1" presStyleIdx="0" presStyleCnt="5" custScaleX="140149" custScaleY="230946" custLinFactY="-92292" custLinFactNeighborX="-75641" custLinFactNeighborY="-100000">
        <dgm:presLayoutVars>
          <dgm:chMax val="1"/>
          <dgm:chPref val="1"/>
          <dgm:bulletEnabled val="1"/>
        </dgm:presLayoutVars>
      </dgm:prSet>
      <dgm:spPr/>
    </dgm:pt>
    <dgm:pt modelId="{87E7459D-4E76-4E52-8A14-963EA20EE9C8}" type="pres">
      <dgm:prSet presAssocID="{C05FC7EE-7AE9-49CF-838C-969321B6B819}" presName="Image" presStyleLbl="bgImgPlace1" presStyleIdx="0" presStyleCnt="5" custScaleX="138402" custScaleY="140097" custLinFactNeighborX="-69740" custLinFactNeighborY="-1291"/>
      <dgm:spPr>
        <a:blipFill>
          <a:blip xmlns:r="http://schemas.openxmlformats.org/officeDocument/2006/relationships" r:embed="rId1"/>
          <a:srcRect/>
          <a:stretch>
            <a:fillRect l="-6000" r="-6000"/>
          </a:stretch>
        </a:blipFill>
      </dgm:spPr>
    </dgm:pt>
    <dgm:pt modelId="{8E1F7358-C6CA-4236-82E1-87D90BACF3A5}" type="pres">
      <dgm:prSet presAssocID="{C05FC7EE-7AE9-49CF-838C-969321B6B819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3760EB28-E603-4CCD-8925-8C5E2988F472}" type="pres">
      <dgm:prSet presAssocID="{0E293B4E-E42D-42C3-AC25-828A4BE6A1E0}" presName="sibTrans" presStyleCnt="0"/>
      <dgm:spPr/>
    </dgm:pt>
    <dgm:pt modelId="{7DBC2C85-6E33-426D-B2C7-E603D9F1C0D0}" type="pres">
      <dgm:prSet presAssocID="{6825BEC2-637A-4690-9D48-204C8E31F15D}" presName="composite" presStyleCnt="0"/>
      <dgm:spPr/>
    </dgm:pt>
    <dgm:pt modelId="{7FEA4DA6-2434-49DC-988F-BAA962F50F8B}" type="pres">
      <dgm:prSet presAssocID="{6825BEC2-637A-4690-9D48-204C8E31F15D}" presName="ParentText" presStyleLbl="node1" presStyleIdx="1" presStyleCnt="5" custScaleX="169764" custScaleY="281866" custLinFactY="400000" custLinFactNeighborX="98298" custLinFactNeighborY="480562">
        <dgm:presLayoutVars>
          <dgm:chMax val="1"/>
          <dgm:chPref val="1"/>
          <dgm:bulletEnabled val="1"/>
        </dgm:presLayoutVars>
      </dgm:prSet>
      <dgm:spPr/>
    </dgm:pt>
    <dgm:pt modelId="{125B300F-554A-426F-8C8F-7587738817D2}" type="pres">
      <dgm:prSet presAssocID="{6825BEC2-637A-4690-9D48-204C8E31F15D}" presName="Image" presStyleLbl="bgImgPlace1" presStyleIdx="1" presStyleCnt="5" custScaleX="167906" custScaleY="128740" custLinFactY="71705" custLinFactNeighborX="97369" custLinFactNeighborY="100000"/>
      <dgm:spPr>
        <a:blipFill rotWithShape="1">
          <a:blip xmlns:r="http://schemas.openxmlformats.org/officeDocument/2006/relationships" r:embed="rId2"/>
          <a:srcRect/>
          <a:stretch>
            <a:fillRect t="-8000" b="-8000"/>
          </a:stretch>
        </a:blipFill>
      </dgm:spPr>
    </dgm:pt>
    <dgm:pt modelId="{88BF7482-E9B2-4454-AFC5-E5FA1549FFBC}" type="pres">
      <dgm:prSet presAssocID="{6825BEC2-637A-4690-9D48-204C8E31F15D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B8060A03-0DA2-4BAB-8F1D-D349B21C1D7C}" type="pres">
      <dgm:prSet presAssocID="{649BC137-4101-4FF7-836C-0D225A39E8D7}" presName="sibTrans" presStyleCnt="0"/>
      <dgm:spPr/>
    </dgm:pt>
    <dgm:pt modelId="{77BD65EF-2E89-4BB2-959F-826882F047EB}" type="pres">
      <dgm:prSet presAssocID="{890437E7-3181-43D7-90E2-5AD3B3C6EA93}" presName="composite" presStyleCnt="0"/>
      <dgm:spPr/>
    </dgm:pt>
    <dgm:pt modelId="{ACC9231D-7221-4C16-B9C7-F0755C713A46}" type="pres">
      <dgm:prSet presAssocID="{890437E7-3181-43D7-90E2-5AD3B3C6EA93}" presName="ParentText" presStyleLbl="node1" presStyleIdx="2" presStyleCnt="5" custScaleX="148769" custScaleY="219039" custLinFactX="-100000" custLinFactNeighborX="-131164" custLinFactNeighborY="-55442">
        <dgm:presLayoutVars>
          <dgm:chMax val="1"/>
          <dgm:chPref val="1"/>
          <dgm:bulletEnabled val="1"/>
        </dgm:presLayoutVars>
      </dgm:prSet>
      <dgm:spPr/>
    </dgm:pt>
    <dgm:pt modelId="{7B0712E8-E11E-40A6-887A-3724B7BBA850}" type="pres">
      <dgm:prSet presAssocID="{890437E7-3181-43D7-90E2-5AD3B3C6EA93}" presName="Image" presStyleLbl="bgImgPlace1" presStyleIdx="2" presStyleCnt="5" custScaleX="144803" custScaleY="136526" custLinFactX="-100000" custLinFactNeighborX="-133238" custLinFactNeighborY="-7196"/>
      <dgm:spPr>
        <a:blipFill>
          <a:blip xmlns:r="http://schemas.openxmlformats.org/officeDocument/2006/relationships" r:embed="rId3"/>
          <a:srcRect/>
          <a:stretch>
            <a:fillRect l="-6000" r="-6000"/>
          </a:stretch>
        </a:blipFill>
      </dgm:spPr>
    </dgm:pt>
    <dgm:pt modelId="{9A4110A2-013A-42B6-B59B-5B2F3D47333A}" type="pres">
      <dgm:prSet presAssocID="{890437E7-3181-43D7-90E2-5AD3B3C6EA93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08D7E340-2D7B-448C-AD5F-706910696727}" type="pres">
      <dgm:prSet presAssocID="{8D4D56C8-6BDC-4785-BF5A-2468B59A451A}" presName="sibTrans" presStyleCnt="0"/>
      <dgm:spPr/>
    </dgm:pt>
    <dgm:pt modelId="{773DED4D-B511-4131-AE45-000EA6DDD1F5}" type="pres">
      <dgm:prSet presAssocID="{B07EDEF9-4023-4787-962E-64FD802A2992}" presName="composite" presStyleCnt="0"/>
      <dgm:spPr/>
    </dgm:pt>
    <dgm:pt modelId="{831B4DE2-4115-4FF3-A5F6-472AA91D018C}" type="pres">
      <dgm:prSet presAssocID="{B07EDEF9-4023-4787-962E-64FD802A2992}" presName="ParentText" presStyleLbl="node1" presStyleIdx="3" presStyleCnt="5" custScaleX="167583" custScaleY="230265" custLinFactX="100000" custLinFactY="-493898" custLinFactNeighborX="185874" custLinFactNeighborY="-500000">
        <dgm:presLayoutVars>
          <dgm:chMax val="1"/>
          <dgm:chPref val="1"/>
          <dgm:bulletEnabled val="1"/>
        </dgm:presLayoutVars>
      </dgm:prSet>
      <dgm:spPr/>
    </dgm:pt>
    <dgm:pt modelId="{1A187F28-6455-4918-ADDB-CFB363E4F1BD}" type="pres">
      <dgm:prSet presAssocID="{B07EDEF9-4023-4787-962E-64FD802A2992}" presName="Image" presStyleLbl="bgImgPlace1" presStyleIdx="3" presStyleCnt="5" custScaleX="170774" custScaleY="157024" custLinFactX="100000" custLinFactY="-76164" custLinFactNeighborX="187667" custLinFactNeighborY="-100000"/>
      <dgm:spPr>
        <a:blipFill rotWithShape="1">
          <a:blip xmlns:r="http://schemas.openxmlformats.org/officeDocument/2006/relationships" r:embed="rId4"/>
          <a:srcRect/>
          <a:stretch>
            <a:fillRect l="-6000" r="-6000"/>
          </a:stretch>
        </a:blipFill>
      </dgm:spPr>
    </dgm:pt>
    <dgm:pt modelId="{F94508CA-663B-4175-9A09-9FDACFA1C39F}" type="pres">
      <dgm:prSet presAssocID="{B07EDEF9-4023-4787-962E-64FD802A2992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08AA5D49-13B8-41A7-8EFA-0F75E0F23B92}" type="pres">
      <dgm:prSet presAssocID="{6B2F10DF-D49D-473B-A72F-F233E2F0CF95}" presName="sibTrans" presStyleCnt="0"/>
      <dgm:spPr/>
    </dgm:pt>
    <dgm:pt modelId="{E8F35395-476B-4A44-A429-D912E3F3B08B}" type="pres">
      <dgm:prSet presAssocID="{A5F05EA0-609B-4012-86F8-A969C3D373E1}" presName="composite" presStyleCnt="0"/>
      <dgm:spPr/>
    </dgm:pt>
    <dgm:pt modelId="{B1C88F3B-9A63-405B-8C67-29CCBCC5AB35}" type="pres">
      <dgm:prSet presAssocID="{A5F05EA0-609B-4012-86F8-A969C3D373E1}" presName="ParentText" presStyleLbl="node1" presStyleIdx="4" presStyleCnt="5" custScaleX="181014" custScaleY="256621" custLinFactX="-100000" custLinFactNeighborX="-179700" custLinFactNeighborY="-22438">
        <dgm:presLayoutVars>
          <dgm:chMax val="1"/>
          <dgm:chPref val="1"/>
          <dgm:bulletEnabled val="1"/>
        </dgm:presLayoutVars>
      </dgm:prSet>
      <dgm:spPr/>
    </dgm:pt>
    <dgm:pt modelId="{2574A2F7-CF6E-40CD-8FB4-8A21E9033CFF}" type="pres">
      <dgm:prSet presAssocID="{A5F05EA0-609B-4012-86F8-A969C3D373E1}" presName="Image" presStyleLbl="bgImgPlace1" presStyleIdx="4" presStyleCnt="5" custScaleX="182884" custScaleY="156761" custLinFactX="-100000" custLinFactNeighborX="-179487" custLinFactNeighborY="-7235"/>
      <dgm:spPr>
        <a:blipFill rotWithShape="1">
          <a:blip xmlns:r="http://schemas.openxmlformats.org/officeDocument/2006/relationships" r:embed="rId5"/>
          <a:srcRect/>
          <a:stretch>
            <a:fillRect l="-6000" r="-6000"/>
          </a:stretch>
        </a:blipFill>
      </dgm:spPr>
    </dgm:pt>
    <dgm:pt modelId="{DA3065B2-FD2E-4BB6-97EB-9ED26C755013}" type="pres">
      <dgm:prSet presAssocID="{A5F05EA0-609B-4012-86F8-A969C3D373E1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8F8D4600-6B06-4FAC-9871-890D61E86A40}" srcId="{66E77D59-33F9-44D8-8DBD-E1D7156BAA79}" destId="{A5F05EA0-609B-4012-86F8-A969C3D373E1}" srcOrd="4" destOrd="0" parTransId="{E2D6DCB3-8006-4946-B0A8-BE1A533A0584}" sibTransId="{6FA53718-30ED-42BF-BCBF-B946A8A80F3F}"/>
    <dgm:cxn modelId="{27A18A37-3732-42B0-B040-CE62912929D6}" srcId="{66E77D59-33F9-44D8-8DBD-E1D7156BAA79}" destId="{C05FC7EE-7AE9-49CF-838C-969321B6B819}" srcOrd="0" destOrd="0" parTransId="{4EC3DEC5-501E-482C-95D8-143C482B5820}" sibTransId="{0E293B4E-E42D-42C3-AC25-828A4BE6A1E0}"/>
    <dgm:cxn modelId="{D298225F-1D7A-4B0B-B23A-1CA1A71F9EB5}" type="presOf" srcId="{C05FC7EE-7AE9-49CF-838C-969321B6B819}" destId="{EA7C8733-90C9-4CE6-B696-8ED28A7A7AA4}" srcOrd="0" destOrd="0" presId="urn:microsoft.com/office/officeart/2008/layout/TitledPictureBlocks"/>
    <dgm:cxn modelId="{10CB4763-EA0F-4E16-A7EB-52E8C60DA078}" srcId="{66E77D59-33F9-44D8-8DBD-E1D7156BAA79}" destId="{6825BEC2-637A-4690-9D48-204C8E31F15D}" srcOrd="1" destOrd="0" parTransId="{8EA3ACEC-0109-4F66-86C6-5DE144A29AA4}" sibTransId="{649BC137-4101-4FF7-836C-0D225A39E8D7}"/>
    <dgm:cxn modelId="{B1338647-C0DD-4F36-ABA9-5D2DC07CE0FC}" type="presOf" srcId="{6825BEC2-637A-4690-9D48-204C8E31F15D}" destId="{7FEA4DA6-2434-49DC-988F-BAA962F50F8B}" srcOrd="0" destOrd="0" presId="urn:microsoft.com/office/officeart/2008/layout/TitledPictureBlocks"/>
    <dgm:cxn modelId="{2A3F5C54-CC48-4A40-BDAF-89D4DBA32D35}" type="presOf" srcId="{66E77D59-33F9-44D8-8DBD-E1D7156BAA79}" destId="{966CCC7F-20FB-49DD-A4E9-23ECA9ECF9D4}" srcOrd="0" destOrd="0" presId="urn:microsoft.com/office/officeart/2008/layout/TitledPictureBlocks"/>
    <dgm:cxn modelId="{89779059-25E7-4DE8-8F7D-E4E8BA0FDFDA}" type="presOf" srcId="{A5F05EA0-609B-4012-86F8-A969C3D373E1}" destId="{B1C88F3B-9A63-405B-8C67-29CCBCC5AB35}" srcOrd="0" destOrd="0" presId="urn:microsoft.com/office/officeart/2008/layout/TitledPictureBlocks"/>
    <dgm:cxn modelId="{962D1BAF-F1C1-43B4-87BB-9C5F78E85E3C}" srcId="{66E77D59-33F9-44D8-8DBD-E1D7156BAA79}" destId="{B07EDEF9-4023-4787-962E-64FD802A2992}" srcOrd="3" destOrd="0" parTransId="{2D9AAEF9-9DED-4E9B-BB9E-F7EF32FA5127}" sibTransId="{6B2F10DF-D49D-473B-A72F-F233E2F0CF95}"/>
    <dgm:cxn modelId="{C1B90BC6-C74B-4889-AECE-B62497C6F709}" type="presOf" srcId="{B07EDEF9-4023-4787-962E-64FD802A2992}" destId="{831B4DE2-4115-4FF3-A5F6-472AA91D018C}" srcOrd="0" destOrd="0" presId="urn:microsoft.com/office/officeart/2008/layout/TitledPictureBlocks"/>
    <dgm:cxn modelId="{803501E5-FAEE-42CC-80F2-FE05AFAC2B4E}" type="presOf" srcId="{890437E7-3181-43D7-90E2-5AD3B3C6EA93}" destId="{ACC9231D-7221-4C16-B9C7-F0755C713A46}" srcOrd="0" destOrd="0" presId="urn:microsoft.com/office/officeart/2008/layout/TitledPictureBlocks"/>
    <dgm:cxn modelId="{77FB99FB-9461-42BC-AB19-C196E59FA3CD}" srcId="{66E77D59-33F9-44D8-8DBD-E1D7156BAA79}" destId="{890437E7-3181-43D7-90E2-5AD3B3C6EA93}" srcOrd="2" destOrd="0" parTransId="{F06B6771-1A3F-420B-801A-0A884B38BA79}" sibTransId="{8D4D56C8-6BDC-4785-BF5A-2468B59A451A}"/>
    <dgm:cxn modelId="{9CF9722C-18DB-4BFB-AFDC-9FDA4BD75C79}" type="presParOf" srcId="{966CCC7F-20FB-49DD-A4E9-23ECA9ECF9D4}" destId="{7E45F959-6075-43D9-9927-339A59CD7E7B}" srcOrd="0" destOrd="0" presId="urn:microsoft.com/office/officeart/2008/layout/TitledPictureBlocks"/>
    <dgm:cxn modelId="{058ACFFC-EBE1-4BC0-BD6B-FA6EE9E66D0B}" type="presParOf" srcId="{7E45F959-6075-43D9-9927-339A59CD7E7B}" destId="{EA7C8733-90C9-4CE6-B696-8ED28A7A7AA4}" srcOrd="0" destOrd="0" presId="urn:microsoft.com/office/officeart/2008/layout/TitledPictureBlocks"/>
    <dgm:cxn modelId="{CC153736-AC5D-4922-A7E4-A10B6BBA1D71}" type="presParOf" srcId="{7E45F959-6075-43D9-9927-339A59CD7E7B}" destId="{87E7459D-4E76-4E52-8A14-963EA20EE9C8}" srcOrd="1" destOrd="0" presId="urn:microsoft.com/office/officeart/2008/layout/TitledPictureBlocks"/>
    <dgm:cxn modelId="{03388AA3-AF7D-4D9D-B365-A35711FCE9FA}" type="presParOf" srcId="{7E45F959-6075-43D9-9927-339A59CD7E7B}" destId="{8E1F7358-C6CA-4236-82E1-87D90BACF3A5}" srcOrd="2" destOrd="0" presId="urn:microsoft.com/office/officeart/2008/layout/TitledPictureBlocks"/>
    <dgm:cxn modelId="{CBF07DCC-2B25-4C44-A034-094AC4AE24E7}" type="presParOf" srcId="{966CCC7F-20FB-49DD-A4E9-23ECA9ECF9D4}" destId="{3760EB28-E603-4CCD-8925-8C5E2988F472}" srcOrd="1" destOrd="0" presId="urn:microsoft.com/office/officeart/2008/layout/TitledPictureBlocks"/>
    <dgm:cxn modelId="{06E0CA12-2477-4CF8-8F66-761A986725E6}" type="presParOf" srcId="{966CCC7F-20FB-49DD-A4E9-23ECA9ECF9D4}" destId="{7DBC2C85-6E33-426D-B2C7-E603D9F1C0D0}" srcOrd="2" destOrd="0" presId="urn:microsoft.com/office/officeart/2008/layout/TitledPictureBlocks"/>
    <dgm:cxn modelId="{DE0FB831-BE56-4AE5-8AFC-4C78C661686A}" type="presParOf" srcId="{7DBC2C85-6E33-426D-B2C7-E603D9F1C0D0}" destId="{7FEA4DA6-2434-49DC-988F-BAA962F50F8B}" srcOrd="0" destOrd="0" presId="urn:microsoft.com/office/officeart/2008/layout/TitledPictureBlocks"/>
    <dgm:cxn modelId="{EDF49D90-D289-452B-A6E8-B6C6C1A6E227}" type="presParOf" srcId="{7DBC2C85-6E33-426D-B2C7-E603D9F1C0D0}" destId="{125B300F-554A-426F-8C8F-7587738817D2}" srcOrd="1" destOrd="0" presId="urn:microsoft.com/office/officeart/2008/layout/TitledPictureBlocks"/>
    <dgm:cxn modelId="{04A24924-406A-4B93-AC15-F3701CC508C0}" type="presParOf" srcId="{7DBC2C85-6E33-426D-B2C7-E603D9F1C0D0}" destId="{88BF7482-E9B2-4454-AFC5-E5FA1549FFBC}" srcOrd="2" destOrd="0" presId="urn:microsoft.com/office/officeart/2008/layout/TitledPictureBlocks"/>
    <dgm:cxn modelId="{BF4716D5-BF16-4404-B03A-0C1D5F6550E2}" type="presParOf" srcId="{966CCC7F-20FB-49DD-A4E9-23ECA9ECF9D4}" destId="{B8060A03-0DA2-4BAB-8F1D-D349B21C1D7C}" srcOrd="3" destOrd="0" presId="urn:microsoft.com/office/officeart/2008/layout/TitledPictureBlocks"/>
    <dgm:cxn modelId="{04BB8C1D-FE30-4D29-9399-DF1A366E8FC3}" type="presParOf" srcId="{966CCC7F-20FB-49DD-A4E9-23ECA9ECF9D4}" destId="{77BD65EF-2E89-4BB2-959F-826882F047EB}" srcOrd="4" destOrd="0" presId="urn:microsoft.com/office/officeart/2008/layout/TitledPictureBlocks"/>
    <dgm:cxn modelId="{B4AB354F-8D26-4AD4-A73C-ED977F6AFF81}" type="presParOf" srcId="{77BD65EF-2E89-4BB2-959F-826882F047EB}" destId="{ACC9231D-7221-4C16-B9C7-F0755C713A46}" srcOrd="0" destOrd="0" presId="urn:microsoft.com/office/officeart/2008/layout/TitledPictureBlocks"/>
    <dgm:cxn modelId="{F9E8580E-545F-4166-AE1B-E38A97992385}" type="presParOf" srcId="{77BD65EF-2E89-4BB2-959F-826882F047EB}" destId="{7B0712E8-E11E-40A6-887A-3724B7BBA850}" srcOrd="1" destOrd="0" presId="urn:microsoft.com/office/officeart/2008/layout/TitledPictureBlocks"/>
    <dgm:cxn modelId="{A0B8E663-8CB7-4258-AF7A-81501A102A85}" type="presParOf" srcId="{77BD65EF-2E89-4BB2-959F-826882F047EB}" destId="{9A4110A2-013A-42B6-B59B-5B2F3D47333A}" srcOrd="2" destOrd="0" presId="urn:microsoft.com/office/officeart/2008/layout/TitledPictureBlocks"/>
    <dgm:cxn modelId="{4517E8C0-ACDD-423F-9BC5-3673B7EADA3C}" type="presParOf" srcId="{966CCC7F-20FB-49DD-A4E9-23ECA9ECF9D4}" destId="{08D7E340-2D7B-448C-AD5F-706910696727}" srcOrd="5" destOrd="0" presId="urn:microsoft.com/office/officeart/2008/layout/TitledPictureBlocks"/>
    <dgm:cxn modelId="{D193AF7F-E88B-4FCA-9649-92B76D753B47}" type="presParOf" srcId="{966CCC7F-20FB-49DD-A4E9-23ECA9ECF9D4}" destId="{773DED4D-B511-4131-AE45-000EA6DDD1F5}" srcOrd="6" destOrd="0" presId="urn:microsoft.com/office/officeart/2008/layout/TitledPictureBlocks"/>
    <dgm:cxn modelId="{A2B68CDD-83F7-4E84-A4D5-60CF220B8F9B}" type="presParOf" srcId="{773DED4D-B511-4131-AE45-000EA6DDD1F5}" destId="{831B4DE2-4115-4FF3-A5F6-472AA91D018C}" srcOrd="0" destOrd="0" presId="urn:microsoft.com/office/officeart/2008/layout/TitledPictureBlocks"/>
    <dgm:cxn modelId="{9D967AC7-9F5E-400F-9B07-6D7254F2FC2A}" type="presParOf" srcId="{773DED4D-B511-4131-AE45-000EA6DDD1F5}" destId="{1A187F28-6455-4918-ADDB-CFB363E4F1BD}" srcOrd="1" destOrd="0" presId="urn:microsoft.com/office/officeart/2008/layout/TitledPictureBlocks"/>
    <dgm:cxn modelId="{C65F88DF-93F4-40FF-BC38-1638F35DD224}" type="presParOf" srcId="{773DED4D-B511-4131-AE45-000EA6DDD1F5}" destId="{F94508CA-663B-4175-9A09-9FDACFA1C39F}" srcOrd="2" destOrd="0" presId="urn:microsoft.com/office/officeart/2008/layout/TitledPictureBlocks"/>
    <dgm:cxn modelId="{CBE6740B-C036-46B7-896F-B1654AEB57B0}" type="presParOf" srcId="{966CCC7F-20FB-49DD-A4E9-23ECA9ECF9D4}" destId="{08AA5D49-13B8-41A7-8EFA-0F75E0F23B92}" srcOrd="7" destOrd="0" presId="urn:microsoft.com/office/officeart/2008/layout/TitledPictureBlocks"/>
    <dgm:cxn modelId="{9E68C365-8FCE-47FF-9C92-11EB49DB0D00}" type="presParOf" srcId="{966CCC7F-20FB-49DD-A4E9-23ECA9ECF9D4}" destId="{E8F35395-476B-4A44-A429-D912E3F3B08B}" srcOrd="8" destOrd="0" presId="urn:microsoft.com/office/officeart/2008/layout/TitledPictureBlocks"/>
    <dgm:cxn modelId="{F0AE14E4-81CE-4326-96A8-E11219CDECBA}" type="presParOf" srcId="{E8F35395-476B-4A44-A429-D912E3F3B08B}" destId="{B1C88F3B-9A63-405B-8C67-29CCBCC5AB35}" srcOrd="0" destOrd="0" presId="urn:microsoft.com/office/officeart/2008/layout/TitledPictureBlocks"/>
    <dgm:cxn modelId="{2851CC2D-CD82-4FFD-9C8D-84176DC20BFD}" type="presParOf" srcId="{E8F35395-476B-4A44-A429-D912E3F3B08B}" destId="{2574A2F7-CF6E-40CD-8FB4-8A21E9033CFF}" srcOrd="1" destOrd="0" presId="urn:microsoft.com/office/officeart/2008/layout/TitledPictureBlocks"/>
    <dgm:cxn modelId="{943CBB63-3757-46A9-A20C-E8DF58801067}" type="presParOf" srcId="{E8F35395-476B-4A44-A429-D912E3F3B08B}" destId="{DA3065B2-FD2E-4BB6-97EB-9ED26C755013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2877F85-D210-4EC3-86DB-E2B850BB1A50}" type="doc">
      <dgm:prSet loTypeId="urn:microsoft.com/office/officeart/2005/8/layout/default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55DC8831-4C6D-4540-BB13-3AB9759FB9B8}">
      <dgm:prSet phldrT="[Текст]"/>
      <dgm:spPr/>
      <dgm:t>
        <a:bodyPr/>
        <a:lstStyle/>
        <a:p>
          <a:r>
            <a:rPr lang="ru-RU" dirty="0"/>
            <a:t>Книга</a:t>
          </a:r>
        </a:p>
      </dgm:t>
    </dgm:pt>
    <dgm:pt modelId="{4E8CDB55-9BC8-4047-8749-589E3242FF6C}" type="parTrans" cxnId="{1A33C7B5-B4C2-4EF9-8DD3-E0972116880C}">
      <dgm:prSet/>
      <dgm:spPr/>
      <dgm:t>
        <a:bodyPr/>
        <a:lstStyle/>
        <a:p>
          <a:endParaRPr lang="ru-RU"/>
        </a:p>
      </dgm:t>
    </dgm:pt>
    <dgm:pt modelId="{A7C26B3C-25C0-467F-B854-F0F4783221A2}" type="sibTrans" cxnId="{1A33C7B5-B4C2-4EF9-8DD3-E0972116880C}">
      <dgm:prSet/>
      <dgm:spPr/>
      <dgm:t>
        <a:bodyPr/>
        <a:lstStyle/>
        <a:p>
          <a:endParaRPr lang="ru-RU"/>
        </a:p>
      </dgm:t>
    </dgm:pt>
    <dgm:pt modelId="{009A855F-8EA5-4DFB-9B78-92DE3EE1BAD1}">
      <dgm:prSet phldrT="[Текст]"/>
      <dgm:spPr/>
      <dgm:t>
        <a:bodyPr/>
        <a:lstStyle/>
        <a:p>
          <a:r>
            <a:rPr lang="ru-RU" dirty="0"/>
            <a:t>Метро</a:t>
          </a:r>
        </a:p>
      </dgm:t>
    </dgm:pt>
    <dgm:pt modelId="{F6D5AF22-E0FB-4DCF-8609-460152490FD8}" type="parTrans" cxnId="{8104EBAA-9AB2-4C37-AE84-937C1EA56A43}">
      <dgm:prSet/>
      <dgm:spPr/>
      <dgm:t>
        <a:bodyPr/>
        <a:lstStyle/>
        <a:p>
          <a:endParaRPr lang="ru-RU"/>
        </a:p>
      </dgm:t>
    </dgm:pt>
    <dgm:pt modelId="{AD9989D6-CA47-4FB8-8BF8-47DBB11311BE}" type="sibTrans" cxnId="{8104EBAA-9AB2-4C37-AE84-937C1EA56A43}">
      <dgm:prSet/>
      <dgm:spPr/>
      <dgm:t>
        <a:bodyPr/>
        <a:lstStyle/>
        <a:p>
          <a:endParaRPr lang="ru-RU"/>
        </a:p>
      </dgm:t>
    </dgm:pt>
    <dgm:pt modelId="{636602E7-635F-401A-B0A9-BE76AC71E4D6}">
      <dgm:prSet phldrT="[Текст]"/>
      <dgm:spPr/>
      <dgm:t>
        <a:bodyPr/>
        <a:lstStyle/>
        <a:p>
          <a:r>
            <a:rPr lang="ru-RU" dirty="0"/>
            <a:t>Газета</a:t>
          </a:r>
        </a:p>
      </dgm:t>
    </dgm:pt>
    <dgm:pt modelId="{220AD3B7-434A-4C6A-8902-9D937421499B}" type="parTrans" cxnId="{8F07A50B-E6E9-4626-AF89-2B15DF87E3A7}">
      <dgm:prSet/>
      <dgm:spPr/>
      <dgm:t>
        <a:bodyPr/>
        <a:lstStyle/>
        <a:p>
          <a:endParaRPr lang="ru-RU"/>
        </a:p>
      </dgm:t>
    </dgm:pt>
    <dgm:pt modelId="{8EC02BF5-DEB5-418C-88C1-07FE5369E5FC}" type="sibTrans" cxnId="{8F07A50B-E6E9-4626-AF89-2B15DF87E3A7}">
      <dgm:prSet/>
      <dgm:spPr/>
      <dgm:t>
        <a:bodyPr/>
        <a:lstStyle/>
        <a:p>
          <a:endParaRPr lang="ru-RU"/>
        </a:p>
      </dgm:t>
    </dgm:pt>
    <dgm:pt modelId="{1E9585DE-679D-4C82-91F2-731B31B8E97C}">
      <dgm:prSet phldrT="[Текст]"/>
      <dgm:spPr/>
      <dgm:t>
        <a:bodyPr/>
        <a:lstStyle/>
        <a:p>
          <a:r>
            <a:rPr lang="ru-RU" dirty="0"/>
            <a:t>Доска</a:t>
          </a:r>
        </a:p>
      </dgm:t>
    </dgm:pt>
    <dgm:pt modelId="{74B15261-014A-4E69-8940-C46EC154E10F}" type="sibTrans" cxnId="{D3823553-C4DB-4B99-A8A7-35EA2ED64FFD}">
      <dgm:prSet/>
      <dgm:spPr/>
      <dgm:t>
        <a:bodyPr/>
        <a:lstStyle/>
        <a:p>
          <a:endParaRPr lang="ru-RU"/>
        </a:p>
      </dgm:t>
    </dgm:pt>
    <dgm:pt modelId="{E3C3F1B8-8944-4692-9D53-3F0BE6ED1C43}" type="parTrans" cxnId="{D3823553-C4DB-4B99-A8A7-35EA2ED64FFD}">
      <dgm:prSet/>
      <dgm:spPr/>
      <dgm:t>
        <a:bodyPr/>
        <a:lstStyle/>
        <a:p>
          <a:endParaRPr lang="ru-RU"/>
        </a:p>
      </dgm:t>
    </dgm:pt>
    <dgm:pt modelId="{BF55385B-0B29-47A0-844A-654A166FD556}">
      <dgm:prSet phldrT="[Текст]"/>
      <dgm:spPr/>
      <dgm:t>
        <a:bodyPr/>
        <a:lstStyle/>
        <a:p>
          <a:r>
            <a:rPr lang="ru-RU" dirty="0"/>
            <a:t>Самолёт</a:t>
          </a:r>
        </a:p>
      </dgm:t>
    </dgm:pt>
    <dgm:pt modelId="{519E9C3D-AE3F-41E5-A934-F71E2E53D967}" type="sibTrans" cxnId="{585AF125-FBCD-4273-8130-8D3ABE3AE2A9}">
      <dgm:prSet/>
      <dgm:spPr/>
      <dgm:t>
        <a:bodyPr/>
        <a:lstStyle/>
        <a:p>
          <a:endParaRPr lang="ru-RU"/>
        </a:p>
      </dgm:t>
    </dgm:pt>
    <dgm:pt modelId="{F516E630-1DDF-48CA-8A50-60D982443F21}" type="parTrans" cxnId="{585AF125-FBCD-4273-8130-8D3ABE3AE2A9}">
      <dgm:prSet/>
      <dgm:spPr/>
      <dgm:t>
        <a:bodyPr/>
        <a:lstStyle/>
        <a:p>
          <a:endParaRPr lang="ru-RU"/>
        </a:p>
      </dgm:t>
    </dgm:pt>
    <dgm:pt modelId="{68C5E78D-3574-495E-AE30-ECEFC8279CAF}">
      <dgm:prSet phldrT="[Текст]"/>
      <dgm:spPr/>
      <dgm:t>
        <a:bodyPr/>
        <a:lstStyle/>
        <a:p>
          <a:r>
            <a:rPr lang="ru-RU" dirty="0"/>
            <a:t>Рамка</a:t>
          </a:r>
        </a:p>
      </dgm:t>
    </dgm:pt>
    <dgm:pt modelId="{FCBBB44E-DEE3-4E22-9C07-CAB60574BCDA}" type="parTrans" cxnId="{AFBDDF4B-F89B-44CC-87B9-AA9B5A6A97CC}">
      <dgm:prSet/>
      <dgm:spPr/>
      <dgm:t>
        <a:bodyPr/>
        <a:lstStyle/>
        <a:p>
          <a:endParaRPr lang="ru-RU"/>
        </a:p>
      </dgm:t>
    </dgm:pt>
    <dgm:pt modelId="{A788A997-A18C-487D-977C-7D362C62742C}" type="sibTrans" cxnId="{AFBDDF4B-F89B-44CC-87B9-AA9B5A6A97CC}">
      <dgm:prSet/>
      <dgm:spPr/>
      <dgm:t>
        <a:bodyPr/>
        <a:lstStyle/>
        <a:p>
          <a:endParaRPr lang="ru-RU"/>
        </a:p>
      </dgm:t>
    </dgm:pt>
    <dgm:pt modelId="{450EDFE8-CDC4-4BA3-AEB5-50D051A0240D}" type="pres">
      <dgm:prSet presAssocID="{12877F85-D210-4EC3-86DB-E2B850BB1A50}" presName="diagram" presStyleCnt="0">
        <dgm:presLayoutVars>
          <dgm:dir/>
          <dgm:resizeHandles val="exact"/>
        </dgm:presLayoutVars>
      </dgm:prSet>
      <dgm:spPr/>
    </dgm:pt>
    <dgm:pt modelId="{477A1765-453A-4E78-8372-5C985E045D95}" type="pres">
      <dgm:prSet presAssocID="{BF55385B-0B29-47A0-844A-654A166FD556}" presName="node" presStyleLbl="node1" presStyleIdx="0" presStyleCnt="6" custScaleX="29488" custScaleY="37349" custLinFactNeighborX="-12267" custLinFactNeighborY="-45565">
        <dgm:presLayoutVars>
          <dgm:bulletEnabled val="1"/>
        </dgm:presLayoutVars>
      </dgm:prSet>
      <dgm:spPr/>
    </dgm:pt>
    <dgm:pt modelId="{6B4E9A4E-D448-4BBF-AD6F-421E1F71B375}" type="pres">
      <dgm:prSet presAssocID="{519E9C3D-AE3F-41E5-A934-F71E2E53D967}" presName="sibTrans" presStyleCnt="0"/>
      <dgm:spPr/>
    </dgm:pt>
    <dgm:pt modelId="{319A53D1-EC1C-410B-B3A3-30514252DB01}" type="pres">
      <dgm:prSet presAssocID="{1E9585DE-679D-4C82-91F2-731B31B8E97C}" presName="node" presStyleLbl="node1" presStyleIdx="1" presStyleCnt="6" custScaleX="34579" custScaleY="29558" custLinFactNeighborX="-8177" custLinFactNeighborY="-43709">
        <dgm:presLayoutVars>
          <dgm:bulletEnabled val="1"/>
        </dgm:presLayoutVars>
      </dgm:prSet>
      <dgm:spPr/>
    </dgm:pt>
    <dgm:pt modelId="{A6A4EF10-F269-46DC-A797-3AB69C0A1379}" type="pres">
      <dgm:prSet presAssocID="{74B15261-014A-4E69-8940-C46EC154E10F}" presName="sibTrans" presStyleCnt="0"/>
      <dgm:spPr/>
    </dgm:pt>
    <dgm:pt modelId="{41BDAA69-3DF3-47E7-85D2-EDFF05EC3B1A}" type="pres">
      <dgm:prSet presAssocID="{55DC8831-4C6D-4540-BB13-3AB9759FB9B8}" presName="node" presStyleLbl="node1" presStyleIdx="2" presStyleCnt="6" custScaleX="40628" custScaleY="36600" custLinFactNeighborX="-4316" custLinFactNeighborY="24952">
        <dgm:presLayoutVars>
          <dgm:bulletEnabled val="1"/>
        </dgm:presLayoutVars>
      </dgm:prSet>
      <dgm:spPr/>
    </dgm:pt>
    <dgm:pt modelId="{21212438-1B90-4EB5-94E7-DA2037167D70}" type="pres">
      <dgm:prSet presAssocID="{A7C26B3C-25C0-467F-B854-F0F4783221A2}" presName="sibTrans" presStyleCnt="0"/>
      <dgm:spPr/>
    </dgm:pt>
    <dgm:pt modelId="{EDEFCE64-66AB-4A4F-95B2-B5B34A8EB9F2}" type="pres">
      <dgm:prSet presAssocID="{009A855F-8EA5-4DFB-9B78-92DE3EE1BAD1}" presName="node" presStyleLbl="node1" presStyleIdx="3" presStyleCnt="6" custScaleX="39765" custScaleY="39867" custLinFactNeighborX="-1389" custLinFactNeighborY="48145">
        <dgm:presLayoutVars>
          <dgm:bulletEnabled val="1"/>
        </dgm:presLayoutVars>
      </dgm:prSet>
      <dgm:spPr/>
    </dgm:pt>
    <dgm:pt modelId="{D2F4CBF3-38A4-489D-8660-8B153242F4A2}" type="pres">
      <dgm:prSet presAssocID="{AD9989D6-CA47-4FB8-8BF8-47DBB11311BE}" presName="sibTrans" presStyleCnt="0"/>
      <dgm:spPr/>
    </dgm:pt>
    <dgm:pt modelId="{43066531-722F-47FC-85A9-7500ADBA5BD1}" type="pres">
      <dgm:prSet presAssocID="{636602E7-635F-401A-B0A9-BE76AC71E4D6}" presName="node" presStyleLbl="node1" presStyleIdx="4" presStyleCnt="6" custScaleX="31966" custScaleY="35650" custLinFactNeighborX="41951" custLinFactNeighborY="-71138">
        <dgm:presLayoutVars>
          <dgm:bulletEnabled val="1"/>
        </dgm:presLayoutVars>
      </dgm:prSet>
      <dgm:spPr/>
    </dgm:pt>
    <dgm:pt modelId="{201EEF56-05B0-4D45-8D8D-43604C6F08A8}" type="pres">
      <dgm:prSet presAssocID="{8EC02BF5-DEB5-418C-88C1-07FE5369E5FC}" presName="sibTrans" presStyleCnt="0"/>
      <dgm:spPr/>
    </dgm:pt>
    <dgm:pt modelId="{B317E920-83BA-4A4E-B647-20F5CCF4EB03}" type="pres">
      <dgm:prSet presAssocID="{68C5E78D-3574-495E-AE30-ECEFC8279CAF}" presName="node" presStyleLbl="node1" presStyleIdx="5" presStyleCnt="6" custScaleX="31094" custScaleY="39155" custLinFactNeighborX="-36978" custLinFactNeighborY="-77509">
        <dgm:presLayoutVars>
          <dgm:bulletEnabled val="1"/>
        </dgm:presLayoutVars>
      </dgm:prSet>
      <dgm:spPr/>
    </dgm:pt>
  </dgm:ptLst>
  <dgm:cxnLst>
    <dgm:cxn modelId="{8F07A50B-E6E9-4626-AF89-2B15DF87E3A7}" srcId="{12877F85-D210-4EC3-86DB-E2B850BB1A50}" destId="{636602E7-635F-401A-B0A9-BE76AC71E4D6}" srcOrd="4" destOrd="0" parTransId="{220AD3B7-434A-4C6A-8902-9D937421499B}" sibTransId="{8EC02BF5-DEB5-418C-88C1-07FE5369E5FC}"/>
    <dgm:cxn modelId="{585AF125-FBCD-4273-8130-8D3ABE3AE2A9}" srcId="{12877F85-D210-4EC3-86DB-E2B850BB1A50}" destId="{BF55385B-0B29-47A0-844A-654A166FD556}" srcOrd="0" destOrd="0" parTransId="{F516E630-1DDF-48CA-8A50-60D982443F21}" sibTransId="{519E9C3D-AE3F-41E5-A934-F71E2E53D967}"/>
    <dgm:cxn modelId="{257D912B-FCF7-45E3-B203-3193242A8B9D}" type="presOf" srcId="{68C5E78D-3574-495E-AE30-ECEFC8279CAF}" destId="{B317E920-83BA-4A4E-B647-20F5CCF4EB03}" srcOrd="0" destOrd="0" presId="urn:microsoft.com/office/officeart/2005/8/layout/default"/>
    <dgm:cxn modelId="{AFBDDF4B-F89B-44CC-87B9-AA9B5A6A97CC}" srcId="{12877F85-D210-4EC3-86DB-E2B850BB1A50}" destId="{68C5E78D-3574-495E-AE30-ECEFC8279CAF}" srcOrd="5" destOrd="0" parTransId="{FCBBB44E-DEE3-4E22-9C07-CAB60574BCDA}" sibTransId="{A788A997-A18C-487D-977C-7D362C62742C}"/>
    <dgm:cxn modelId="{CB905C4D-CF68-4173-B620-3F36A99C7799}" type="presOf" srcId="{12877F85-D210-4EC3-86DB-E2B850BB1A50}" destId="{450EDFE8-CDC4-4BA3-AEB5-50D051A0240D}" srcOrd="0" destOrd="0" presId="urn:microsoft.com/office/officeart/2005/8/layout/default"/>
    <dgm:cxn modelId="{D3823553-C4DB-4B99-A8A7-35EA2ED64FFD}" srcId="{12877F85-D210-4EC3-86DB-E2B850BB1A50}" destId="{1E9585DE-679D-4C82-91F2-731B31B8E97C}" srcOrd="1" destOrd="0" parTransId="{E3C3F1B8-8944-4692-9D53-3F0BE6ED1C43}" sibTransId="{74B15261-014A-4E69-8940-C46EC154E10F}"/>
    <dgm:cxn modelId="{02834178-DAB2-42B4-ADDE-D9ACE6FAFD55}" type="presOf" srcId="{BF55385B-0B29-47A0-844A-654A166FD556}" destId="{477A1765-453A-4E78-8372-5C985E045D95}" srcOrd="0" destOrd="0" presId="urn:microsoft.com/office/officeart/2005/8/layout/default"/>
    <dgm:cxn modelId="{E9357D84-9CB1-4E13-88A4-EAAEF9CCF760}" type="presOf" srcId="{009A855F-8EA5-4DFB-9B78-92DE3EE1BAD1}" destId="{EDEFCE64-66AB-4A4F-95B2-B5B34A8EB9F2}" srcOrd="0" destOrd="0" presId="urn:microsoft.com/office/officeart/2005/8/layout/default"/>
    <dgm:cxn modelId="{A963B192-B6E0-4571-9B20-7F0D8E6DB8C4}" type="presOf" srcId="{55DC8831-4C6D-4540-BB13-3AB9759FB9B8}" destId="{41BDAA69-3DF3-47E7-85D2-EDFF05EC3B1A}" srcOrd="0" destOrd="0" presId="urn:microsoft.com/office/officeart/2005/8/layout/default"/>
    <dgm:cxn modelId="{8104EBAA-9AB2-4C37-AE84-937C1EA56A43}" srcId="{12877F85-D210-4EC3-86DB-E2B850BB1A50}" destId="{009A855F-8EA5-4DFB-9B78-92DE3EE1BAD1}" srcOrd="3" destOrd="0" parTransId="{F6D5AF22-E0FB-4DCF-8609-460152490FD8}" sibTransId="{AD9989D6-CA47-4FB8-8BF8-47DBB11311BE}"/>
    <dgm:cxn modelId="{1A33C7B5-B4C2-4EF9-8DD3-E0972116880C}" srcId="{12877F85-D210-4EC3-86DB-E2B850BB1A50}" destId="{55DC8831-4C6D-4540-BB13-3AB9759FB9B8}" srcOrd="2" destOrd="0" parTransId="{4E8CDB55-9BC8-4047-8749-589E3242FF6C}" sibTransId="{A7C26B3C-25C0-467F-B854-F0F4783221A2}"/>
    <dgm:cxn modelId="{91702CC7-9F51-40E4-82C7-3C752BFF6014}" type="presOf" srcId="{1E9585DE-679D-4C82-91F2-731B31B8E97C}" destId="{319A53D1-EC1C-410B-B3A3-30514252DB01}" srcOrd="0" destOrd="0" presId="urn:microsoft.com/office/officeart/2005/8/layout/default"/>
    <dgm:cxn modelId="{BEE0BCF2-1EC4-4A29-96C8-C54172C60CEC}" type="presOf" srcId="{636602E7-635F-401A-B0A9-BE76AC71E4D6}" destId="{43066531-722F-47FC-85A9-7500ADBA5BD1}" srcOrd="0" destOrd="0" presId="urn:microsoft.com/office/officeart/2005/8/layout/default"/>
    <dgm:cxn modelId="{F9D079CC-6C2A-4F84-AFBF-A74DE2F31AC4}" type="presParOf" srcId="{450EDFE8-CDC4-4BA3-AEB5-50D051A0240D}" destId="{477A1765-453A-4E78-8372-5C985E045D95}" srcOrd="0" destOrd="0" presId="urn:microsoft.com/office/officeart/2005/8/layout/default"/>
    <dgm:cxn modelId="{051CEA7F-49DA-4C6F-9915-4C0CBDE49E99}" type="presParOf" srcId="{450EDFE8-CDC4-4BA3-AEB5-50D051A0240D}" destId="{6B4E9A4E-D448-4BBF-AD6F-421E1F71B375}" srcOrd="1" destOrd="0" presId="urn:microsoft.com/office/officeart/2005/8/layout/default"/>
    <dgm:cxn modelId="{312BF655-2CF6-4348-9B45-A941A2D47B48}" type="presParOf" srcId="{450EDFE8-CDC4-4BA3-AEB5-50D051A0240D}" destId="{319A53D1-EC1C-410B-B3A3-30514252DB01}" srcOrd="2" destOrd="0" presId="urn:microsoft.com/office/officeart/2005/8/layout/default"/>
    <dgm:cxn modelId="{46ED16DB-6062-42F6-A16F-7DD7C56345C1}" type="presParOf" srcId="{450EDFE8-CDC4-4BA3-AEB5-50D051A0240D}" destId="{A6A4EF10-F269-46DC-A797-3AB69C0A1379}" srcOrd="3" destOrd="0" presId="urn:microsoft.com/office/officeart/2005/8/layout/default"/>
    <dgm:cxn modelId="{6142ECFC-0406-41B4-86CF-5D3F8944CCC9}" type="presParOf" srcId="{450EDFE8-CDC4-4BA3-AEB5-50D051A0240D}" destId="{41BDAA69-3DF3-47E7-85D2-EDFF05EC3B1A}" srcOrd="4" destOrd="0" presId="urn:microsoft.com/office/officeart/2005/8/layout/default"/>
    <dgm:cxn modelId="{21EC2462-0444-43D7-B3F0-0AB3330CF75E}" type="presParOf" srcId="{450EDFE8-CDC4-4BA3-AEB5-50D051A0240D}" destId="{21212438-1B90-4EB5-94E7-DA2037167D70}" srcOrd="5" destOrd="0" presId="urn:microsoft.com/office/officeart/2005/8/layout/default"/>
    <dgm:cxn modelId="{70D8FDEF-22E9-4916-89BB-B4BB1C5DDB27}" type="presParOf" srcId="{450EDFE8-CDC4-4BA3-AEB5-50D051A0240D}" destId="{EDEFCE64-66AB-4A4F-95B2-B5B34A8EB9F2}" srcOrd="6" destOrd="0" presId="urn:microsoft.com/office/officeart/2005/8/layout/default"/>
    <dgm:cxn modelId="{B4004B45-E033-4D82-BBDF-AD1838830869}" type="presParOf" srcId="{450EDFE8-CDC4-4BA3-AEB5-50D051A0240D}" destId="{D2F4CBF3-38A4-489D-8660-8B153242F4A2}" srcOrd="7" destOrd="0" presId="urn:microsoft.com/office/officeart/2005/8/layout/default"/>
    <dgm:cxn modelId="{06122219-2BFA-4421-BA39-342301EEE0A0}" type="presParOf" srcId="{450EDFE8-CDC4-4BA3-AEB5-50D051A0240D}" destId="{43066531-722F-47FC-85A9-7500ADBA5BD1}" srcOrd="8" destOrd="0" presId="urn:microsoft.com/office/officeart/2005/8/layout/default"/>
    <dgm:cxn modelId="{35C19EAA-DD9B-408D-9331-7CFA61345569}" type="presParOf" srcId="{450EDFE8-CDC4-4BA3-AEB5-50D051A0240D}" destId="{201EEF56-05B0-4D45-8D8D-43604C6F08A8}" srcOrd="9" destOrd="0" presId="urn:microsoft.com/office/officeart/2005/8/layout/default"/>
    <dgm:cxn modelId="{F2595E0F-C0AC-4C2B-869F-CFC86AF6B070}" type="presParOf" srcId="{450EDFE8-CDC4-4BA3-AEB5-50D051A0240D}" destId="{B317E920-83BA-4A4E-B647-20F5CCF4EB03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2C6C154-9F80-4D89-923D-1C02F4854D24}" type="doc">
      <dgm:prSet loTypeId="urn:microsoft.com/office/officeart/2005/8/layout/radial6" loCatId="cycle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F16122A0-6759-43CB-9F40-95422D222EF0}">
      <dgm:prSet phldrT="[Текст]" custT="1"/>
      <dgm:spPr/>
      <dgm:t>
        <a:bodyPr/>
        <a:lstStyle/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Преимущества использования ЦОС для развития читательской грамотности</a:t>
          </a:r>
        </a:p>
      </dgm:t>
    </dgm:pt>
    <dgm:pt modelId="{E9012371-3945-4A72-BFDB-4882C7F90302}" type="parTrans" cxnId="{BD140DF6-E881-49BA-A137-433DB9782629}">
      <dgm:prSet/>
      <dgm:spPr/>
      <dgm:t>
        <a:bodyPr/>
        <a:lstStyle/>
        <a:p>
          <a:endParaRPr lang="ru-RU"/>
        </a:p>
      </dgm:t>
    </dgm:pt>
    <dgm:pt modelId="{A6CBCF1B-28BC-4370-869E-2EC382821FDF}" type="sibTrans" cxnId="{BD140DF6-E881-49BA-A137-433DB9782629}">
      <dgm:prSet/>
      <dgm:spPr/>
      <dgm:t>
        <a:bodyPr/>
        <a:lstStyle/>
        <a:p>
          <a:endParaRPr lang="ru-RU"/>
        </a:p>
      </dgm:t>
    </dgm:pt>
    <dgm:pt modelId="{1AF57A53-C8CC-4627-A933-0626ECA0E597}">
      <dgm:prSet phldrT="[Текст]" custT="1"/>
      <dgm:spPr/>
      <dgm:t>
        <a:bodyPr/>
        <a:lstStyle/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Компакт</a:t>
          </a:r>
        </a:p>
        <a:p>
          <a:r>
            <a:rPr lang="ru-RU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ность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F16C6F-D4B3-40ED-9597-22B5AF08BAEA}" type="parTrans" cxnId="{809504C1-31FC-40F3-9F56-C75720E31EBC}">
      <dgm:prSet/>
      <dgm:spPr/>
      <dgm:t>
        <a:bodyPr/>
        <a:lstStyle/>
        <a:p>
          <a:endParaRPr lang="ru-RU"/>
        </a:p>
      </dgm:t>
    </dgm:pt>
    <dgm:pt modelId="{5FED8F6A-2EE8-45D1-A10D-46A5E4A5BD35}" type="sibTrans" cxnId="{809504C1-31FC-40F3-9F56-C75720E31EBC}">
      <dgm:prSet/>
      <dgm:spPr/>
      <dgm:t>
        <a:bodyPr/>
        <a:lstStyle/>
        <a:p>
          <a:endParaRPr lang="ru-RU"/>
        </a:p>
      </dgm:t>
    </dgm:pt>
    <dgm:pt modelId="{9E7EB138-A589-4295-830C-12D5F422787D}">
      <dgm:prSet custT="1"/>
      <dgm:spPr/>
      <dgm:t>
        <a:bodyPr/>
        <a:lstStyle/>
        <a:p>
          <a:r>
            <a:rPr lang="ru-RU" sz="1200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Индивидуализация процесса обучения</a:t>
          </a:r>
          <a:endParaRPr lang="ru-RU" sz="1200" dirty="0"/>
        </a:p>
      </dgm:t>
    </dgm:pt>
    <dgm:pt modelId="{B8554ACB-AA34-4333-8A84-52EB15C1F6BB}" type="parTrans" cxnId="{1B163D0C-C112-4307-95F7-28B25B0FCC70}">
      <dgm:prSet/>
      <dgm:spPr/>
      <dgm:t>
        <a:bodyPr/>
        <a:lstStyle/>
        <a:p>
          <a:endParaRPr lang="ru-RU"/>
        </a:p>
      </dgm:t>
    </dgm:pt>
    <dgm:pt modelId="{83AD1805-6267-4446-8273-3EC203A1ADD8}" type="sibTrans" cxnId="{1B163D0C-C112-4307-95F7-28B25B0FCC70}">
      <dgm:prSet/>
      <dgm:spPr/>
      <dgm:t>
        <a:bodyPr/>
        <a:lstStyle/>
        <a:p>
          <a:endParaRPr lang="ru-RU"/>
        </a:p>
      </dgm:t>
    </dgm:pt>
    <dgm:pt modelId="{27AA3EDE-5484-4D7D-8512-A4A00FA1C00A}">
      <dgm:prSet custT="1"/>
      <dgm:spPr/>
      <dgm:t>
        <a:bodyPr/>
        <a:lstStyle/>
        <a:p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Мотивирующий эффект</a:t>
          </a:r>
        </a:p>
      </dgm:t>
    </dgm:pt>
    <dgm:pt modelId="{A8372E64-C281-4F45-A5C4-E816688D2CC8}" type="parTrans" cxnId="{CEC10088-2105-4602-9138-5FE17BE4B382}">
      <dgm:prSet/>
      <dgm:spPr/>
      <dgm:t>
        <a:bodyPr/>
        <a:lstStyle/>
        <a:p>
          <a:endParaRPr lang="ru-RU"/>
        </a:p>
      </dgm:t>
    </dgm:pt>
    <dgm:pt modelId="{96E662C5-DF3A-43A5-88F0-18B80A849FCC}" type="sibTrans" cxnId="{CEC10088-2105-4602-9138-5FE17BE4B382}">
      <dgm:prSet/>
      <dgm:spPr/>
      <dgm:t>
        <a:bodyPr/>
        <a:lstStyle/>
        <a:p>
          <a:endParaRPr lang="ru-RU"/>
        </a:p>
      </dgm:t>
    </dgm:pt>
    <dgm:pt modelId="{A677FEFB-C9B1-435F-A882-B4D5F31D48EC}">
      <dgm:prSet custT="1"/>
      <dgm:spPr/>
      <dgm:t>
        <a:bodyPr/>
        <a:lstStyle/>
        <a:p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Непрерывность и доступность</a:t>
          </a:r>
        </a:p>
      </dgm:t>
    </dgm:pt>
    <dgm:pt modelId="{F5A67334-918C-439A-A71F-D2EE35A4349B}" type="parTrans" cxnId="{585ECE6A-77ED-4992-B568-7668278F4FFB}">
      <dgm:prSet/>
      <dgm:spPr/>
      <dgm:t>
        <a:bodyPr/>
        <a:lstStyle/>
        <a:p>
          <a:endParaRPr lang="ru-RU"/>
        </a:p>
      </dgm:t>
    </dgm:pt>
    <dgm:pt modelId="{F970F812-680E-48C2-A951-04D8A2D0A10D}" type="sibTrans" cxnId="{585ECE6A-77ED-4992-B568-7668278F4FFB}">
      <dgm:prSet/>
      <dgm:spPr/>
      <dgm:t>
        <a:bodyPr/>
        <a:lstStyle/>
        <a:p>
          <a:endParaRPr lang="ru-RU"/>
        </a:p>
      </dgm:t>
    </dgm:pt>
    <dgm:pt modelId="{A268050F-9248-4DDB-B070-1CBF495B4574}">
      <dgm:prSet custT="1"/>
      <dgm:spPr/>
      <dgm:t>
        <a:bodyPr/>
        <a:lstStyle/>
        <a:p>
          <a:r>
            <a:rPr lang="ru-RU" sz="1100" dirty="0">
              <a:latin typeface="Times New Roman" panose="02020603050405020304" pitchFamily="18" charset="0"/>
              <a:cs typeface="Times New Roman" panose="02020603050405020304" pitchFamily="18" charset="0"/>
            </a:rPr>
            <a:t>Развитие </a:t>
          </a:r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цифровой</a:t>
          </a:r>
          <a:r>
            <a:rPr lang="ru-RU" sz="1100" dirty="0">
              <a:latin typeface="Times New Roman" panose="02020603050405020304" pitchFamily="18" charset="0"/>
              <a:cs typeface="Times New Roman" panose="02020603050405020304" pitchFamily="18" charset="0"/>
            </a:rPr>
            <a:t> грамотности</a:t>
          </a:r>
        </a:p>
      </dgm:t>
    </dgm:pt>
    <dgm:pt modelId="{8958CBCA-0118-43BE-9628-CCA4DAB5CD56}" type="parTrans" cxnId="{B5E88DB6-7503-4553-980D-3E52B021491C}">
      <dgm:prSet/>
      <dgm:spPr/>
      <dgm:t>
        <a:bodyPr/>
        <a:lstStyle/>
        <a:p>
          <a:endParaRPr lang="ru-RU"/>
        </a:p>
      </dgm:t>
    </dgm:pt>
    <dgm:pt modelId="{CF667D20-DC5A-49C0-8BFE-D7E3A48DB4EE}" type="sibTrans" cxnId="{B5E88DB6-7503-4553-980D-3E52B021491C}">
      <dgm:prSet/>
      <dgm:spPr/>
      <dgm:t>
        <a:bodyPr/>
        <a:lstStyle/>
        <a:p>
          <a:endParaRPr lang="ru-RU"/>
        </a:p>
      </dgm:t>
    </dgm:pt>
    <dgm:pt modelId="{D790E62B-12E4-4D72-8C4A-6080AAC77FCA}" type="pres">
      <dgm:prSet presAssocID="{92C6C154-9F80-4D89-923D-1C02F4854D24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789DB01-842E-4762-B9A0-5F4D4405DBE6}" type="pres">
      <dgm:prSet presAssocID="{F16122A0-6759-43CB-9F40-95422D222EF0}" presName="centerShape" presStyleLbl="node0" presStyleIdx="0" presStyleCnt="1" custScaleX="120081" custScaleY="111831"/>
      <dgm:spPr/>
    </dgm:pt>
    <dgm:pt modelId="{BDC51E64-90CE-4102-87FA-0C688BDE10ED}" type="pres">
      <dgm:prSet presAssocID="{A677FEFB-C9B1-435F-A882-B4D5F31D48EC}" presName="node" presStyleLbl="node1" presStyleIdx="0" presStyleCnt="5" custScaleX="130576">
        <dgm:presLayoutVars>
          <dgm:bulletEnabled val="1"/>
        </dgm:presLayoutVars>
      </dgm:prSet>
      <dgm:spPr/>
    </dgm:pt>
    <dgm:pt modelId="{3280911B-5D61-4469-942E-3A659A78F90E}" type="pres">
      <dgm:prSet presAssocID="{A677FEFB-C9B1-435F-A882-B4D5F31D48EC}" presName="dummy" presStyleCnt="0"/>
      <dgm:spPr/>
    </dgm:pt>
    <dgm:pt modelId="{8E79676B-4413-42A7-BDA9-1A53CF78F78D}" type="pres">
      <dgm:prSet presAssocID="{F970F812-680E-48C2-A951-04D8A2D0A10D}" presName="sibTrans" presStyleLbl="sibTrans2D1" presStyleIdx="0" presStyleCnt="5"/>
      <dgm:spPr/>
    </dgm:pt>
    <dgm:pt modelId="{48BB79D3-CE58-47DC-87B4-0ADF90FB92D1}" type="pres">
      <dgm:prSet presAssocID="{9E7EB138-A589-4295-830C-12D5F422787D}" presName="node" presStyleLbl="node1" presStyleIdx="1" presStyleCnt="5" custScaleX="113703">
        <dgm:presLayoutVars>
          <dgm:bulletEnabled val="1"/>
        </dgm:presLayoutVars>
      </dgm:prSet>
      <dgm:spPr/>
    </dgm:pt>
    <dgm:pt modelId="{CC81C8F6-2CC4-4337-B413-92EEB352F9F6}" type="pres">
      <dgm:prSet presAssocID="{9E7EB138-A589-4295-830C-12D5F422787D}" presName="dummy" presStyleCnt="0"/>
      <dgm:spPr/>
    </dgm:pt>
    <dgm:pt modelId="{6A6B027B-0832-4DDF-9AA6-923A74449395}" type="pres">
      <dgm:prSet presAssocID="{83AD1805-6267-4446-8273-3EC203A1ADD8}" presName="sibTrans" presStyleLbl="sibTrans2D1" presStyleIdx="1" presStyleCnt="5"/>
      <dgm:spPr/>
    </dgm:pt>
    <dgm:pt modelId="{E9C2AD78-9143-43D1-9C21-6864916B2790}" type="pres">
      <dgm:prSet presAssocID="{1AF57A53-C8CC-4627-A933-0626ECA0E597}" presName="node" presStyleLbl="node1" presStyleIdx="2" presStyleCnt="5" custRadScaleRad="100021" custRadScaleInc="3873">
        <dgm:presLayoutVars>
          <dgm:bulletEnabled val="1"/>
        </dgm:presLayoutVars>
      </dgm:prSet>
      <dgm:spPr/>
    </dgm:pt>
    <dgm:pt modelId="{E911D071-1BC5-475C-B787-34EBB4EAA8DA}" type="pres">
      <dgm:prSet presAssocID="{1AF57A53-C8CC-4627-A933-0626ECA0E597}" presName="dummy" presStyleCnt="0"/>
      <dgm:spPr/>
    </dgm:pt>
    <dgm:pt modelId="{1472B542-DFEE-4270-9CCF-A7DD9A277CA0}" type="pres">
      <dgm:prSet presAssocID="{5FED8F6A-2EE8-45D1-A10D-46A5E4A5BD35}" presName="sibTrans" presStyleLbl="sibTrans2D1" presStyleIdx="2" presStyleCnt="5"/>
      <dgm:spPr/>
    </dgm:pt>
    <dgm:pt modelId="{F580B213-CEA9-47B8-8E17-4E3B92EEED88}" type="pres">
      <dgm:prSet presAssocID="{A268050F-9248-4DDB-B070-1CBF495B4574}" presName="node" presStyleLbl="node1" presStyleIdx="3" presStyleCnt="5">
        <dgm:presLayoutVars>
          <dgm:bulletEnabled val="1"/>
        </dgm:presLayoutVars>
      </dgm:prSet>
      <dgm:spPr/>
    </dgm:pt>
    <dgm:pt modelId="{A0911A83-8088-4268-924D-B3EF463F84AD}" type="pres">
      <dgm:prSet presAssocID="{A268050F-9248-4DDB-B070-1CBF495B4574}" presName="dummy" presStyleCnt="0"/>
      <dgm:spPr/>
    </dgm:pt>
    <dgm:pt modelId="{99D96AFE-E5D2-4578-B31C-8E8110452BFC}" type="pres">
      <dgm:prSet presAssocID="{CF667D20-DC5A-49C0-8BFE-D7E3A48DB4EE}" presName="sibTrans" presStyleLbl="sibTrans2D1" presStyleIdx="3" presStyleCnt="5"/>
      <dgm:spPr/>
    </dgm:pt>
    <dgm:pt modelId="{739E21AA-2075-46F6-A75C-B72CA56BC6BF}" type="pres">
      <dgm:prSet presAssocID="{27AA3EDE-5484-4D7D-8512-A4A00FA1C00A}" presName="node" presStyleLbl="node1" presStyleIdx="4" presStyleCnt="5" custScaleX="101171">
        <dgm:presLayoutVars>
          <dgm:bulletEnabled val="1"/>
        </dgm:presLayoutVars>
      </dgm:prSet>
      <dgm:spPr/>
    </dgm:pt>
    <dgm:pt modelId="{AE0F2B9D-2480-4B7C-B8D8-3B1434C39543}" type="pres">
      <dgm:prSet presAssocID="{27AA3EDE-5484-4D7D-8512-A4A00FA1C00A}" presName="dummy" presStyleCnt="0"/>
      <dgm:spPr/>
    </dgm:pt>
    <dgm:pt modelId="{5AFAAE82-52F1-4B14-9BC6-C693FB60ACE9}" type="pres">
      <dgm:prSet presAssocID="{96E662C5-DF3A-43A5-88F0-18B80A849FCC}" presName="sibTrans" presStyleLbl="sibTrans2D1" presStyleIdx="4" presStyleCnt="5"/>
      <dgm:spPr/>
    </dgm:pt>
  </dgm:ptLst>
  <dgm:cxnLst>
    <dgm:cxn modelId="{1B163D0C-C112-4307-95F7-28B25B0FCC70}" srcId="{F16122A0-6759-43CB-9F40-95422D222EF0}" destId="{9E7EB138-A589-4295-830C-12D5F422787D}" srcOrd="1" destOrd="0" parTransId="{B8554ACB-AA34-4333-8A84-52EB15C1F6BB}" sibTransId="{83AD1805-6267-4446-8273-3EC203A1ADD8}"/>
    <dgm:cxn modelId="{689E6641-8839-4D91-8905-A2B510581D83}" type="presOf" srcId="{92C6C154-9F80-4D89-923D-1C02F4854D24}" destId="{D790E62B-12E4-4D72-8C4A-6080AAC77FCA}" srcOrd="0" destOrd="0" presId="urn:microsoft.com/office/officeart/2005/8/layout/radial6"/>
    <dgm:cxn modelId="{97DE8541-8198-477F-935A-8F8677296A3F}" type="presOf" srcId="{9E7EB138-A589-4295-830C-12D5F422787D}" destId="{48BB79D3-CE58-47DC-87B4-0ADF90FB92D1}" srcOrd="0" destOrd="0" presId="urn:microsoft.com/office/officeart/2005/8/layout/radial6"/>
    <dgm:cxn modelId="{CB5ADF47-9160-4AD9-A021-C4E491764C5F}" type="presOf" srcId="{A268050F-9248-4DDB-B070-1CBF495B4574}" destId="{F580B213-CEA9-47B8-8E17-4E3B92EEED88}" srcOrd="0" destOrd="0" presId="urn:microsoft.com/office/officeart/2005/8/layout/radial6"/>
    <dgm:cxn modelId="{585ECE6A-77ED-4992-B568-7668278F4FFB}" srcId="{F16122A0-6759-43CB-9F40-95422D222EF0}" destId="{A677FEFB-C9B1-435F-A882-B4D5F31D48EC}" srcOrd="0" destOrd="0" parTransId="{F5A67334-918C-439A-A71F-D2EE35A4349B}" sibTransId="{F970F812-680E-48C2-A951-04D8A2D0A10D}"/>
    <dgm:cxn modelId="{E149F96C-64AF-4384-A994-E6A9D0E6EFE6}" type="presOf" srcId="{F16122A0-6759-43CB-9F40-95422D222EF0}" destId="{B789DB01-842E-4762-B9A0-5F4D4405DBE6}" srcOrd="0" destOrd="0" presId="urn:microsoft.com/office/officeart/2005/8/layout/radial6"/>
    <dgm:cxn modelId="{B9CDF74E-FF94-48F7-ACF2-65FEBB6817C8}" type="presOf" srcId="{5FED8F6A-2EE8-45D1-A10D-46A5E4A5BD35}" destId="{1472B542-DFEE-4270-9CCF-A7DD9A277CA0}" srcOrd="0" destOrd="0" presId="urn:microsoft.com/office/officeart/2005/8/layout/radial6"/>
    <dgm:cxn modelId="{2B74DB50-BA4B-466E-8A14-F94174AC7DBA}" type="presOf" srcId="{27AA3EDE-5484-4D7D-8512-A4A00FA1C00A}" destId="{739E21AA-2075-46F6-A75C-B72CA56BC6BF}" srcOrd="0" destOrd="0" presId="urn:microsoft.com/office/officeart/2005/8/layout/radial6"/>
    <dgm:cxn modelId="{6CEBC254-62F4-4E6F-859C-BDECF04A3645}" type="presOf" srcId="{CF667D20-DC5A-49C0-8BFE-D7E3A48DB4EE}" destId="{99D96AFE-E5D2-4578-B31C-8E8110452BFC}" srcOrd="0" destOrd="0" presId="urn:microsoft.com/office/officeart/2005/8/layout/radial6"/>
    <dgm:cxn modelId="{CEC10088-2105-4602-9138-5FE17BE4B382}" srcId="{F16122A0-6759-43CB-9F40-95422D222EF0}" destId="{27AA3EDE-5484-4D7D-8512-A4A00FA1C00A}" srcOrd="4" destOrd="0" parTransId="{A8372E64-C281-4F45-A5C4-E816688D2CC8}" sibTransId="{96E662C5-DF3A-43A5-88F0-18B80A849FCC}"/>
    <dgm:cxn modelId="{81DA1A91-6A53-4094-BD46-70CC4D44146E}" type="presOf" srcId="{83AD1805-6267-4446-8273-3EC203A1ADD8}" destId="{6A6B027B-0832-4DDF-9AA6-923A74449395}" srcOrd="0" destOrd="0" presId="urn:microsoft.com/office/officeart/2005/8/layout/radial6"/>
    <dgm:cxn modelId="{F429AFAB-53BF-43EA-AB7F-C1B91ADBCEBD}" type="presOf" srcId="{96E662C5-DF3A-43A5-88F0-18B80A849FCC}" destId="{5AFAAE82-52F1-4B14-9BC6-C693FB60ACE9}" srcOrd="0" destOrd="0" presId="urn:microsoft.com/office/officeart/2005/8/layout/radial6"/>
    <dgm:cxn modelId="{B5E88DB6-7503-4553-980D-3E52B021491C}" srcId="{F16122A0-6759-43CB-9F40-95422D222EF0}" destId="{A268050F-9248-4DDB-B070-1CBF495B4574}" srcOrd="3" destOrd="0" parTransId="{8958CBCA-0118-43BE-9628-CCA4DAB5CD56}" sibTransId="{CF667D20-DC5A-49C0-8BFE-D7E3A48DB4EE}"/>
    <dgm:cxn modelId="{809504C1-31FC-40F3-9F56-C75720E31EBC}" srcId="{F16122A0-6759-43CB-9F40-95422D222EF0}" destId="{1AF57A53-C8CC-4627-A933-0626ECA0E597}" srcOrd="2" destOrd="0" parTransId="{BFF16C6F-D4B3-40ED-9597-22B5AF08BAEA}" sibTransId="{5FED8F6A-2EE8-45D1-A10D-46A5E4A5BD35}"/>
    <dgm:cxn modelId="{06428CC3-8682-4929-B550-189745176C3F}" type="presOf" srcId="{A677FEFB-C9B1-435F-A882-B4D5F31D48EC}" destId="{BDC51E64-90CE-4102-87FA-0C688BDE10ED}" srcOrd="0" destOrd="0" presId="urn:microsoft.com/office/officeart/2005/8/layout/radial6"/>
    <dgm:cxn modelId="{28E855CA-9D68-41BD-A804-E8805BEE32B2}" type="presOf" srcId="{1AF57A53-C8CC-4627-A933-0626ECA0E597}" destId="{E9C2AD78-9143-43D1-9C21-6864916B2790}" srcOrd="0" destOrd="0" presId="urn:microsoft.com/office/officeart/2005/8/layout/radial6"/>
    <dgm:cxn modelId="{D12536D6-3763-4C20-913F-D708BE0469BB}" type="presOf" srcId="{F970F812-680E-48C2-A951-04D8A2D0A10D}" destId="{8E79676B-4413-42A7-BDA9-1A53CF78F78D}" srcOrd="0" destOrd="0" presId="urn:microsoft.com/office/officeart/2005/8/layout/radial6"/>
    <dgm:cxn modelId="{BD140DF6-E881-49BA-A137-433DB9782629}" srcId="{92C6C154-9F80-4D89-923D-1C02F4854D24}" destId="{F16122A0-6759-43CB-9F40-95422D222EF0}" srcOrd="0" destOrd="0" parTransId="{E9012371-3945-4A72-BFDB-4882C7F90302}" sibTransId="{A6CBCF1B-28BC-4370-869E-2EC382821FDF}"/>
    <dgm:cxn modelId="{42B6B784-A00C-40AE-B8C8-A4B5DBD3D01A}" type="presParOf" srcId="{D790E62B-12E4-4D72-8C4A-6080AAC77FCA}" destId="{B789DB01-842E-4762-B9A0-5F4D4405DBE6}" srcOrd="0" destOrd="0" presId="urn:microsoft.com/office/officeart/2005/8/layout/radial6"/>
    <dgm:cxn modelId="{F6A940F4-B250-49F5-8BDA-E7FB7591C56A}" type="presParOf" srcId="{D790E62B-12E4-4D72-8C4A-6080AAC77FCA}" destId="{BDC51E64-90CE-4102-87FA-0C688BDE10ED}" srcOrd="1" destOrd="0" presId="urn:microsoft.com/office/officeart/2005/8/layout/radial6"/>
    <dgm:cxn modelId="{46CAC980-CF05-4F7C-840C-81AAE4C25786}" type="presParOf" srcId="{D790E62B-12E4-4D72-8C4A-6080AAC77FCA}" destId="{3280911B-5D61-4469-942E-3A659A78F90E}" srcOrd="2" destOrd="0" presId="urn:microsoft.com/office/officeart/2005/8/layout/radial6"/>
    <dgm:cxn modelId="{0034FBDE-AB5C-4554-8263-981D4FFB3E70}" type="presParOf" srcId="{D790E62B-12E4-4D72-8C4A-6080AAC77FCA}" destId="{8E79676B-4413-42A7-BDA9-1A53CF78F78D}" srcOrd="3" destOrd="0" presId="urn:microsoft.com/office/officeart/2005/8/layout/radial6"/>
    <dgm:cxn modelId="{CC216E3B-0AA1-4CBF-8A2B-3B7722040EA0}" type="presParOf" srcId="{D790E62B-12E4-4D72-8C4A-6080AAC77FCA}" destId="{48BB79D3-CE58-47DC-87B4-0ADF90FB92D1}" srcOrd="4" destOrd="0" presId="urn:microsoft.com/office/officeart/2005/8/layout/radial6"/>
    <dgm:cxn modelId="{B8E78FCC-16E0-4EB3-8EB3-1CF9A0AC9B3A}" type="presParOf" srcId="{D790E62B-12E4-4D72-8C4A-6080AAC77FCA}" destId="{CC81C8F6-2CC4-4337-B413-92EEB352F9F6}" srcOrd="5" destOrd="0" presId="urn:microsoft.com/office/officeart/2005/8/layout/radial6"/>
    <dgm:cxn modelId="{CD70982E-47B9-4B8A-8F45-AEBF86317D6C}" type="presParOf" srcId="{D790E62B-12E4-4D72-8C4A-6080AAC77FCA}" destId="{6A6B027B-0832-4DDF-9AA6-923A74449395}" srcOrd="6" destOrd="0" presId="urn:microsoft.com/office/officeart/2005/8/layout/radial6"/>
    <dgm:cxn modelId="{3504FA21-357D-44FB-86B1-F2EEB4C7E951}" type="presParOf" srcId="{D790E62B-12E4-4D72-8C4A-6080AAC77FCA}" destId="{E9C2AD78-9143-43D1-9C21-6864916B2790}" srcOrd="7" destOrd="0" presId="urn:microsoft.com/office/officeart/2005/8/layout/radial6"/>
    <dgm:cxn modelId="{E0247DF6-762C-4289-88F8-9154A674C201}" type="presParOf" srcId="{D790E62B-12E4-4D72-8C4A-6080AAC77FCA}" destId="{E911D071-1BC5-475C-B787-34EBB4EAA8DA}" srcOrd="8" destOrd="0" presId="urn:microsoft.com/office/officeart/2005/8/layout/radial6"/>
    <dgm:cxn modelId="{729283F5-2B0B-4C20-91D8-157B6E088A32}" type="presParOf" srcId="{D790E62B-12E4-4D72-8C4A-6080AAC77FCA}" destId="{1472B542-DFEE-4270-9CCF-A7DD9A277CA0}" srcOrd="9" destOrd="0" presId="urn:microsoft.com/office/officeart/2005/8/layout/radial6"/>
    <dgm:cxn modelId="{04A4F97B-6987-4D43-8843-8AAD816EEC39}" type="presParOf" srcId="{D790E62B-12E4-4D72-8C4A-6080AAC77FCA}" destId="{F580B213-CEA9-47B8-8E17-4E3B92EEED88}" srcOrd="10" destOrd="0" presId="urn:microsoft.com/office/officeart/2005/8/layout/radial6"/>
    <dgm:cxn modelId="{5691A7E5-0EFA-49BF-838D-191B7112823F}" type="presParOf" srcId="{D790E62B-12E4-4D72-8C4A-6080AAC77FCA}" destId="{A0911A83-8088-4268-924D-B3EF463F84AD}" srcOrd="11" destOrd="0" presId="urn:microsoft.com/office/officeart/2005/8/layout/radial6"/>
    <dgm:cxn modelId="{E474FF03-6B0D-4BD2-BA4F-EA91336E8858}" type="presParOf" srcId="{D790E62B-12E4-4D72-8C4A-6080AAC77FCA}" destId="{99D96AFE-E5D2-4578-B31C-8E8110452BFC}" srcOrd="12" destOrd="0" presId="urn:microsoft.com/office/officeart/2005/8/layout/radial6"/>
    <dgm:cxn modelId="{C13E54A3-1371-40C0-9BEC-FE6BB7A9816A}" type="presParOf" srcId="{D790E62B-12E4-4D72-8C4A-6080AAC77FCA}" destId="{739E21AA-2075-46F6-A75C-B72CA56BC6BF}" srcOrd="13" destOrd="0" presId="urn:microsoft.com/office/officeart/2005/8/layout/radial6"/>
    <dgm:cxn modelId="{80C64C72-BA05-426D-AC7B-66E0275F07FC}" type="presParOf" srcId="{D790E62B-12E4-4D72-8C4A-6080AAC77FCA}" destId="{AE0F2B9D-2480-4B7C-B8D8-3B1434C39543}" srcOrd="14" destOrd="0" presId="urn:microsoft.com/office/officeart/2005/8/layout/radial6"/>
    <dgm:cxn modelId="{9AD38F5B-832E-4A93-AE2D-805240F7CFF3}" type="presParOf" srcId="{D790E62B-12E4-4D72-8C4A-6080AAC77FCA}" destId="{5AFAAE82-52F1-4B14-9BC6-C693FB60ACE9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AB75606-DEF4-4304-8B58-07D8E18718FE}" type="doc">
      <dgm:prSet loTypeId="urn:microsoft.com/office/officeart/2005/8/layout/radial6" loCatId="cycle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2C3542C8-88C8-4572-824F-3CD1483D613B}">
      <dgm:prSet phldrT="[Текст]" custT="1"/>
      <dgm:spPr/>
      <dgm:t>
        <a:bodyPr/>
        <a:lstStyle/>
        <a:p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Проблемы и вызовы</a:t>
          </a:r>
        </a:p>
      </dgm:t>
    </dgm:pt>
    <dgm:pt modelId="{0CA7391C-74F3-43E7-A940-5D272C19A456}" type="parTrans" cxnId="{E9E68A3B-9B17-4F6A-90C1-50351B321568}">
      <dgm:prSet/>
      <dgm:spPr/>
      <dgm:t>
        <a:bodyPr/>
        <a:lstStyle/>
        <a:p>
          <a:endParaRPr lang="ru-RU"/>
        </a:p>
      </dgm:t>
    </dgm:pt>
    <dgm:pt modelId="{40F04C91-248B-47A5-B7A4-2D04450A1BF7}" type="sibTrans" cxnId="{E9E68A3B-9B17-4F6A-90C1-50351B321568}">
      <dgm:prSet/>
      <dgm:spPr/>
      <dgm:t>
        <a:bodyPr/>
        <a:lstStyle/>
        <a:p>
          <a:endParaRPr lang="ru-RU"/>
        </a:p>
      </dgm:t>
    </dgm:pt>
    <dgm:pt modelId="{215A9589-53AC-48E8-9A49-886646D941C7}">
      <dgm:prSet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Снижение концентрации внимания</a:t>
          </a:r>
        </a:p>
      </dgm:t>
    </dgm:pt>
    <dgm:pt modelId="{9E1BB328-A1F6-4261-8E8B-096156812623}" type="parTrans" cxnId="{40D498BD-AE50-4850-A91E-F9D737F95D3E}">
      <dgm:prSet/>
      <dgm:spPr/>
      <dgm:t>
        <a:bodyPr/>
        <a:lstStyle/>
        <a:p>
          <a:endParaRPr lang="ru-RU"/>
        </a:p>
      </dgm:t>
    </dgm:pt>
    <dgm:pt modelId="{2C21434F-829C-4CE2-925A-19009CD15DDB}" type="sibTrans" cxnId="{40D498BD-AE50-4850-A91E-F9D737F95D3E}">
      <dgm:prSet/>
      <dgm:spPr/>
      <dgm:t>
        <a:bodyPr/>
        <a:lstStyle/>
        <a:p>
          <a:endParaRPr lang="ru-RU"/>
        </a:p>
      </dgm:t>
    </dgm:pt>
    <dgm:pt modelId="{0E137DC2-E776-4C55-94BC-F7E3B39581DC}">
      <dgm:prSet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Необходимость в развитии цифровой компетентности педагогов</a:t>
          </a:r>
        </a:p>
      </dgm:t>
    </dgm:pt>
    <dgm:pt modelId="{EE5CDB4C-78FB-40C0-A957-F37DBD66ED3A}" type="parTrans" cxnId="{52FBFA14-6E11-48CE-95D0-B86EFAE0C928}">
      <dgm:prSet/>
      <dgm:spPr/>
      <dgm:t>
        <a:bodyPr/>
        <a:lstStyle/>
        <a:p>
          <a:endParaRPr lang="ru-RU"/>
        </a:p>
      </dgm:t>
    </dgm:pt>
    <dgm:pt modelId="{1770ED54-FC40-457B-B816-FA64855FF428}" type="sibTrans" cxnId="{52FBFA14-6E11-48CE-95D0-B86EFAE0C928}">
      <dgm:prSet/>
      <dgm:spPr/>
      <dgm:t>
        <a:bodyPr/>
        <a:lstStyle/>
        <a:p>
          <a:endParaRPr lang="ru-RU"/>
        </a:p>
      </dgm:t>
    </dgm:pt>
    <dgm:pt modelId="{AABC557C-83FF-4210-9F5C-76D0B920448F}">
      <dgm:prSet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Риски избыточного экрана времени</a:t>
          </a:r>
        </a:p>
      </dgm:t>
    </dgm:pt>
    <dgm:pt modelId="{BBD83115-0DCE-43C6-82A5-C4ED396C3DB8}" type="parTrans" cxnId="{03732D9B-8171-45B4-87CB-00618A1A87CA}">
      <dgm:prSet/>
      <dgm:spPr/>
      <dgm:t>
        <a:bodyPr/>
        <a:lstStyle/>
        <a:p>
          <a:endParaRPr lang="ru-RU"/>
        </a:p>
      </dgm:t>
    </dgm:pt>
    <dgm:pt modelId="{C63CD83E-402C-4DC0-95D1-17871446E014}" type="sibTrans" cxnId="{03732D9B-8171-45B4-87CB-00618A1A87CA}">
      <dgm:prSet/>
      <dgm:spPr/>
      <dgm:t>
        <a:bodyPr/>
        <a:lstStyle/>
        <a:p>
          <a:endParaRPr lang="ru-RU"/>
        </a:p>
      </dgm:t>
    </dgm:pt>
    <dgm:pt modelId="{7B417DCF-22E8-4522-90CE-167B2F6A4A0A}" type="pres">
      <dgm:prSet presAssocID="{AAB75606-DEF4-4304-8B58-07D8E18718FE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2CEE010-6B14-4298-9927-19B9A88FA2AA}" type="pres">
      <dgm:prSet presAssocID="{2C3542C8-88C8-4572-824F-3CD1483D613B}" presName="centerShape" presStyleLbl="node0" presStyleIdx="0" presStyleCnt="1"/>
      <dgm:spPr/>
    </dgm:pt>
    <dgm:pt modelId="{FFA7F19A-384A-43DA-A3B3-5FD0C94A1681}" type="pres">
      <dgm:prSet presAssocID="{215A9589-53AC-48E8-9A49-886646D941C7}" presName="node" presStyleLbl="node1" presStyleIdx="0" presStyleCnt="3" custScaleX="145466" custScaleY="116762" custRadScaleRad="100075">
        <dgm:presLayoutVars>
          <dgm:bulletEnabled val="1"/>
        </dgm:presLayoutVars>
      </dgm:prSet>
      <dgm:spPr/>
    </dgm:pt>
    <dgm:pt modelId="{85F7C319-9DE1-47CA-AE55-63938CB489F9}" type="pres">
      <dgm:prSet presAssocID="{215A9589-53AC-48E8-9A49-886646D941C7}" presName="dummy" presStyleCnt="0"/>
      <dgm:spPr/>
    </dgm:pt>
    <dgm:pt modelId="{5DE40597-E3D1-440E-808A-8CEDD50D982D}" type="pres">
      <dgm:prSet presAssocID="{2C21434F-829C-4CE2-925A-19009CD15DDB}" presName="sibTrans" presStyleLbl="sibTrans2D1" presStyleIdx="0" presStyleCnt="3"/>
      <dgm:spPr/>
    </dgm:pt>
    <dgm:pt modelId="{9695DA8A-9378-409F-ADE3-8748F97EB0ED}" type="pres">
      <dgm:prSet presAssocID="{AABC557C-83FF-4210-9F5C-76D0B920448F}" presName="node" presStyleLbl="node1" presStyleIdx="1" presStyleCnt="3" custScaleX="127528" custScaleY="137597">
        <dgm:presLayoutVars>
          <dgm:bulletEnabled val="1"/>
        </dgm:presLayoutVars>
      </dgm:prSet>
      <dgm:spPr/>
    </dgm:pt>
    <dgm:pt modelId="{04E94E9F-F5CC-4D08-B5B1-5EAEE25BB44B}" type="pres">
      <dgm:prSet presAssocID="{AABC557C-83FF-4210-9F5C-76D0B920448F}" presName="dummy" presStyleCnt="0"/>
      <dgm:spPr/>
    </dgm:pt>
    <dgm:pt modelId="{0ECFD4DC-CC6A-4678-A227-CB79D092CE6C}" type="pres">
      <dgm:prSet presAssocID="{C63CD83E-402C-4DC0-95D1-17871446E014}" presName="sibTrans" presStyleLbl="sibTrans2D1" presStyleIdx="1" presStyleCnt="3"/>
      <dgm:spPr/>
    </dgm:pt>
    <dgm:pt modelId="{26D31974-6BBF-4F03-99A2-AC399C95BAC7}" type="pres">
      <dgm:prSet presAssocID="{0E137DC2-E776-4C55-94BC-F7E3B39581DC}" presName="node" presStyleLbl="node1" presStyleIdx="2" presStyleCnt="3" custScaleX="121385" custScaleY="132473">
        <dgm:presLayoutVars>
          <dgm:bulletEnabled val="1"/>
        </dgm:presLayoutVars>
      </dgm:prSet>
      <dgm:spPr/>
    </dgm:pt>
    <dgm:pt modelId="{BB778171-ADA1-4A93-B5B2-3C1BC2E3A2EC}" type="pres">
      <dgm:prSet presAssocID="{0E137DC2-E776-4C55-94BC-F7E3B39581DC}" presName="dummy" presStyleCnt="0"/>
      <dgm:spPr/>
    </dgm:pt>
    <dgm:pt modelId="{66A4C2C4-CEF8-4D8C-B576-2C0466EA29E3}" type="pres">
      <dgm:prSet presAssocID="{1770ED54-FC40-457B-B816-FA64855FF428}" presName="sibTrans" presStyleLbl="sibTrans2D1" presStyleIdx="2" presStyleCnt="3"/>
      <dgm:spPr/>
    </dgm:pt>
  </dgm:ptLst>
  <dgm:cxnLst>
    <dgm:cxn modelId="{52FBFA14-6E11-48CE-95D0-B86EFAE0C928}" srcId="{2C3542C8-88C8-4572-824F-3CD1483D613B}" destId="{0E137DC2-E776-4C55-94BC-F7E3B39581DC}" srcOrd="2" destOrd="0" parTransId="{EE5CDB4C-78FB-40C0-A957-F37DBD66ED3A}" sibTransId="{1770ED54-FC40-457B-B816-FA64855FF428}"/>
    <dgm:cxn modelId="{94166124-F044-42F3-B0FC-8018195AEB42}" type="presOf" srcId="{1770ED54-FC40-457B-B816-FA64855FF428}" destId="{66A4C2C4-CEF8-4D8C-B576-2C0466EA29E3}" srcOrd="0" destOrd="0" presId="urn:microsoft.com/office/officeart/2005/8/layout/radial6"/>
    <dgm:cxn modelId="{E9E68A3B-9B17-4F6A-90C1-50351B321568}" srcId="{AAB75606-DEF4-4304-8B58-07D8E18718FE}" destId="{2C3542C8-88C8-4572-824F-3CD1483D613B}" srcOrd="0" destOrd="0" parTransId="{0CA7391C-74F3-43E7-A940-5D272C19A456}" sibTransId="{40F04C91-248B-47A5-B7A4-2D04450A1BF7}"/>
    <dgm:cxn modelId="{0C54B43D-7D70-4CF3-AFD0-F6D8231687A1}" type="presOf" srcId="{2C21434F-829C-4CE2-925A-19009CD15DDB}" destId="{5DE40597-E3D1-440E-808A-8CEDD50D982D}" srcOrd="0" destOrd="0" presId="urn:microsoft.com/office/officeart/2005/8/layout/radial6"/>
    <dgm:cxn modelId="{F2BE9069-5832-46E3-A34A-51667F9447D1}" type="presOf" srcId="{AABC557C-83FF-4210-9F5C-76D0B920448F}" destId="{9695DA8A-9378-409F-ADE3-8748F97EB0ED}" srcOrd="0" destOrd="0" presId="urn:microsoft.com/office/officeart/2005/8/layout/radial6"/>
    <dgm:cxn modelId="{61D95C6A-F917-473E-9201-B4D673E79943}" type="presOf" srcId="{0E137DC2-E776-4C55-94BC-F7E3B39581DC}" destId="{26D31974-6BBF-4F03-99A2-AC399C95BAC7}" srcOrd="0" destOrd="0" presId="urn:microsoft.com/office/officeart/2005/8/layout/radial6"/>
    <dgm:cxn modelId="{03732D9B-8171-45B4-87CB-00618A1A87CA}" srcId="{2C3542C8-88C8-4572-824F-3CD1483D613B}" destId="{AABC557C-83FF-4210-9F5C-76D0B920448F}" srcOrd="1" destOrd="0" parTransId="{BBD83115-0DCE-43C6-82A5-C4ED396C3DB8}" sibTransId="{C63CD83E-402C-4DC0-95D1-17871446E014}"/>
    <dgm:cxn modelId="{B71A18B1-90A4-4D19-989D-6A51BE1D90EC}" type="presOf" srcId="{215A9589-53AC-48E8-9A49-886646D941C7}" destId="{FFA7F19A-384A-43DA-A3B3-5FD0C94A1681}" srcOrd="0" destOrd="0" presId="urn:microsoft.com/office/officeart/2005/8/layout/radial6"/>
    <dgm:cxn modelId="{40D498BD-AE50-4850-A91E-F9D737F95D3E}" srcId="{2C3542C8-88C8-4572-824F-3CD1483D613B}" destId="{215A9589-53AC-48E8-9A49-886646D941C7}" srcOrd="0" destOrd="0" parTransId="{9E1BB328-A1F6-4261-8E8B-096156812623}" sibTransId="{2C21434F-829C-4CE2-925A-19009CD15DDB}"/>
    <dgm:cxn modelId="{7D195BCD-8D3B-48BB-910B-5873D5F701E1}" type="presOf" srcId="{AAB75606-DEF4-4304-8B58-07D8E18718FE}" destId="{7B417DCF-22E8-4522-90CE-167B2F6A4A0A}" srcOrd="0" destOrd="0" presId="urn:microsoft.com/office/officeart/2005/8/layout/radial6"/>
    <dgm:cxn modelId="{4C62AFE1-C299-40DD-B915-92EA89DD2FF4}" type="presOf" srcId="{2C3542C8-88C8-4572-824F-3CD1483D613B}" destId="{D2CEE010-6B14-4298-9927-19B9A88FA2AA}" srcOrd="0" destOrd="0" presId="urn:microsoft.com/office/officeart/2005/8/layout/radial6"/>
    <dgm:cxn modelId="{2CCC4AFD-4E61-4194-8A63-ADC4729C3D17}" type="presOf" srcId="{C63CD83E-402C-4DC0-95D1-17871446E014}" destId="{0ECFD4DC-CC6A-4678-A227-CB79D092CE6C}" srcOrd="0" destOrd="0" presId="urn:microsoft.com/office/officeart/2005/8/layout/radial6"/>
    <dgm:cxn modelId="{E22C5439-625A-4BFD-A697-AB1EB001EECA}" type="presParOf" srcId="{7B417DCF-22E8-4522-90CE-167B2F6A4A0A}" destId="{D2CEE010-6B14-4298-9927-19B9A88FA2AA}" srcOrd="0" destOrd="0" presId="urn:microsoft.com/office/officeart/2005/8/layout/radial6"/>
    <dgm:cxn modelId="{6E798C29-4054-457C-818A-C1B5DC66DAC1}" type="presParOf" srcId="{7B417DCF-22E8-4522-90CE-167B2F6A4A0A}" destId="{FFA7F19A-384A-43DA-A3B3-5FD0C94A1681}" srcOrd="1" destOrd="0" presId="urn:microsoft.com/office/officeart/2005/8/layout/radial6"/>
    <dgm:cxn modelId="{C311D9A7-3D2F-43A5-B8DB-5FE6FF6F3C6B}" type="presParOf" srcId="{7B417DCF-22E8-4522-90CE-167B2F6A4A0A}" destId="{85F7C319-9DE1-47CA-AE55-63938CB489F9}" srcOrd="2" destOrd="0" presId="urn:microsoft.com/office/officeart/2005/8/layout/radial6"/>
    <dgm:cxn modelId="{A0966E5A-29AA-4E6B-96B9-33CE433300AE}" type="presParOf" srcId="{7B417DCF-22E8-4522-90CE-167B2F6A4A0A}" destId="{5DE40597-E3D1-440E-808A-8CEDD50D982D}" srcOrd="3" destOrd="0" presId="urn:microsoft.com/office/officeart/2005/8/layout/radial6"/>
    <dgm:cxn modelId="{23DFF96F-65C9-45CF-B7C2-6EE4A01057CE}" type="presParOf" srcId="{7B417DCF-22E8-4522-90CE-167B2F6A4A0A}" destId="{9695DA8A-9378-409F-ADE3-8748F97EB0ED}" srcOrd="4" destOrd="0" presId="urn:microsoft.com/office/officeart/2005/8/layout/radial6"/>
    <dgm:cxn modelId="{B8FBEC2E-B10C-441C-8137-89BF535ED8FD}" type="presParOf" srcId="{7B417DCF-22E8-4522-90CE-167B2F6A4A0A}" destId="{04E94E9F-F5CC-4D08-B5B1-5EAEE25BB44B}" srcOrd="5" destOrd="0" presId="urn:microsoft.com/office/officeart/2005/8/layout/radial6"/>
    <dgm:cxn modelId="{70C86941-E499-43D1-9C63-D42C463DF674}" type="presParOf" srcId="{7B417DCF-22E8-4522-90CE-167B2F6A4A0A}" destId="{0ECFD4DC-CC6A-4678-A227-CB79D092CE6C}" srcOrd="6" destOrd="0" presId="urn:microsoft.com/office/officeart/2005/8/layout/radial6"/>
    <dgm:cxn modelId="{8F11D3CB-7EAF-4E60-A6EA-D6FE82E46D97}" type="presParOf" srcId="{7B417DCF-22E8-4522-90CE-167B2F6A4A0A}" destId="{26D31974-6BBF-4F03-99A2-AC399C95BAC7}" srcOrd="7" destOrd="0" presId="urn:microsoft.com/office/officeart/2005/8/layout/radial6"/>
    <dgm:cxn modelId="{A17FE741-C271-4993-A4B2-CCB103B86AB8}" type="presParOf" srcId="{7B417DCF-22E8-4522-90CE-167B2F6A4A0A}" destId="{BB778171-ADA1-4A93-B5B2-3C1BC2E3A2EC}" srcOrd="8" destOrd="0" presId="urn:microsoft.com/office/officeart/2005/8/layout/radial6"/>
    <dgm:cxn modelId="{1B66E176-C90D-4C2A-8C47-068C15611E9A}" type="presParOf" srcId="{7B417DCF-22E8-4522-90CE-167B2F6A4A0A}" destId="{66A4C2C4-CEF8-4D8C-B576-2C0466EA29E3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F0A0E2-984A-462F-9281-AD333B6FDE29}">
      <dsp:nvSpPr>
        <dsp:cNvPr id="0" name=""/>
        <dsp:cNvSpPr/>
      </dsp:nvSpPr>
      <dsp:spPr>
        <a:xfrm>
          <a:off x="0" y="1037432"/>
          <a:ext cx="10421645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97F944-EC15-4739-B543-E7664A8B06C1}">
      <dsp:nvSpPr>
        <dsp:cNvPr id="0" name=""/>
        <dsp:cNvSpPr/>
      </dsp:nvSpPr>
      <dsp:spPr>
        <a:xfrm>
          <a:off x="521082" y="801272"/>
          <a:ext cx="7295151" cy="472320"/>
        </a:xfrm>
        <a:prstGeom prst="round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5739" tIns="0" rIns="275739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- дети имеют низкую скорость чтения;</a:t>
          </a:r>
        </a:p>
      </dsp:txBody>
      <dsp:txXfrm>
        <a:off x="544139" y="824329"/>
        <a:ext cx="7249037" cy="426206"/>
      </dsp:txXfrm>
    </dsp:sp>
    <dsp:sp modelId="{723CC862-37E2-416E-9A2D-DBD8A2DF4781}">
      <dsp:nvSpPr>
        <dsp:cNvPr id="0" name=""/>
        <dsp:cNvSpPr/>
      </dsp:nvSpPr>
      <dsp:spPr>
        <a:xfrm>
          <a:off x="0" y="1763192"/>
          <a:ext cx="10421645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-194469"/>
              <a:satOff val="3739"/>
              <a:lumOff val="98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685600-0110-4F1A-B4AD-F2C05FF3FDE1}">
      <dsp:nvSpPr>
        <dsp:cNvPr id="0" name=""/>
        <dsp:cNvSpPr/>
      </dsp:nvSpPr>
      <dsp:spPr>
        <a:xfrm>
          <a:off x="521082" y="1527032"/>
          <a:ext cx="7295151" cy="472320"/>
        </a:xfrm>
        <a:prstGeom prst="roundRect">
          <a:avLst/>
        </a:prstGeom>
        <a:solidFill>
          <a:schemeClr val="accent2">
            <a:shade val="80000"/>
            <a:hueOff val="-194469"/>
            <a:satOff val="3739"/>
            <a:lumOff val="98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5739" tIns="0" rIns="275739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- зачастую они не понимают смысла прочитанного из-за ошибок при чтении;</a:t>
          </a:r>
        </a:p>
      </dsp:txBody>
      <dsp:txXfrm>
        <a:off x="544139" y="1550089"/>
        <a:ext cx="7249037" cy="426206"/>
      </dsp:txXfrm>
    </dsp:sp>
    <dsp:sp modelId="{34521E2B-DDFA-43E1-B383-6B647FB13D57}">
      <dsp:nvSpPr>
        <dsp:cNvPr id="0" name=""/>
        <dsp:cNvSpPr/>
      </dsp:nvSpPr>
      <dsp:spPr>
        <a:xfrm>
          <a:off x="0" y="2488952"/>
          <a:ext cx="10421645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-388938"/>
              <a:satOff val="7478"/>
              <a:lumOff val="197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94704D-37D7-461F-9950-4AB53933F28E}">
      <dsp:nvSpPr>
        <dsp:cNvPr id="0" name=""/>
        <dsp:cNvSpPr/>
      </dsp:nvSpPr>
      <dsp:spPr>
        <a:xfrm>
          <a:off x="521082" y="2252792"/>
          <a:ext cx="7295151" cy="472320"/>
        </a:xfrm>
        <a:prstGeom prst="roundRect">
          <a:avLst/>
        </a:prstGeom>
        <a:solidFill>
          <a:schemeClr val="accent2">
            <a:shade val="80000"/>
            <a:hueOff val="-388938"/>
            <a:satOff val="7478"/>
            <a:lumOff val="197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5739" tIns="0" rIns="275739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- не могут извлечь необходимую информацию из предложенного текста;</a:t>
          </a:r>
        </a:p>
      </dsp:txBody>
      <dsp:txXfrm>
        <a:off x="544139" y="2275849"/>
        <a:ext cx="7249037" cy="426206"/>
      </dsp:txXfrm>
    </dsp:sp>
    <dsp:sp modelId="{3B9864A4-5626-4B90-BE9E-06B7C22F6778}">
      <dsp:nvSpPr>
        <dsp:cNvPr id="0" name=""/>
        <dsp:cNvSpPr/>
      </dsp:nvSpPr>
      <dsp:spPr>
        <a:xfrm>
          <a:off x="0" y="3214711"/>
          <a:ext cx="10421645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-583407"/>
              <a:satOff val="11217"/>
              <a:lumOff val="296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BC20A8-1288-4CDD-8E3F-B73174D32589}">
      <dsp:nvSpPr>
        <dsp:cNvPr id="0" name=""/>
        <dsp:cNvSpPr/>
      </dsp:nvSpPr>
      <dsp:spPr>
        <a:xfrm>
          <a:off x="521082" y="2978551"/>
          <a:ext cx="7295151" cy="472320"/>
        </a:xfrm>
        <a:prstGeom prst="roundRect">
          <a:avLst/>
        </a:prstGeom>
        <a:solidFill>
          <a:schemeClr val="accent2">
            <a:shade val="80000"/>
            <a:hueOff val="-583407"/>
            <a:satOff val="11217"/>
            <a:lumOff val="296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5739" tIns="0" rIns="275739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- затрудняются кратко пересказать содержание.</a:t>
          </a:r>
        </a:p>
      </dsp:txBody>
      <dsp:txXfrm>
        <a:off x="544139" y="3001608"/>
        <a:ext cx="7249037" cy="4262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E7459D-4E76-4E52-8A14-963EA20EE9C8}">
      <dsp:nvSpPr>
        <dsp:cNvPr id="0" name=""/>
        <dsp:cNvSpPr/>
      </dsp:nvSpPr>
      <dsp:spPr>
        <a:xfrm>
          <a:off x="0" y="202433"/>
          <a:ext cx="2232720" cy="1914938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l="-6000" r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7C8733-90C9-4CE6-B696-8ED28A7A7AA4}">
      <dsp:nvSpPr>
        <dsp:cNvPr id="0" name=""/>
        <dsp:cNvSpPr/>
      </dsp:nvSpPr>
      <dsp:spPr>
        <a:xfrm>
          <a:off x="0" y="0"/>
          <a:ext cx="2260903" cy="5435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ru-RU" sz="1800" kern="1200" dirty="0"/>
            <a:t>«Перетаскивание в таблицу»</a:t>
          </a:r>
        </a:p>
      </dsp:txBody>
      <dsp:txXfrm>
        <a:off x="0" y="0"/>
        <a:ext cx="2260903" cy="543575"/>
      </dsp:txXfrm>
    </dsp:sp>
    <dsp:sp modelId="{125B300F-554A-426F-8C8F-7587738817D2}">
      <dsp:nvSpPr>
        <dsp:cNvPr id="0" name=""/>
        <dsp:cNvSpPr/>
      </dsp:nvSpPr>
      <dsp:spPr>
        <a:xfrm>
          <a:off x="5439464" y="2713446"/>
          <a:ext cx="2708683" cy="1759703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t="-8000" b="-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EA4DA6-2434-49DC-988F-BAA962F50F8B}">
      <dsp:nvSpPr>
        <dsp:cNvPr id="0" name=""/>
        <dsp:cNvSpPr/>
      </dsp:nvSpPr>
      <dsp:spPr>
        <a:xfrm>
          <a:off x="5439464" y="2160797"/>
          <a:ext cx="2738656" cy="6634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«Выбор правильного ответа из ниспадающего списка»;</a:t>
          </a:r>
        </a:p>
      </dsp:txBody>
      <dsp:txXfrm>
        <a:off x="5439464" y="2160797"/>
        <a:ext cx="2738656" cy="663425"/>
      </dsp:txXfrm>
    </dsp:sp>
    <dsp:sp modelId="{7B0712E8-E11E-40A6-887A-3724B7BBA850}">
      <dsp:nvSpPr>
        <dsp:cNvPr id="0" name=""/>
        <dsp:cNvSpPr/>
      </dsp:nvSpPr>
      <dsp:spPr>
        <a:xfrm>
          <a:off x="3233981" y="151321"/>
          <a:ext cx="2335982" cy="1866128"/>
        </a:xfrm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 l="-6000" r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C9231D-7221-4C16-B9C7-F0755C713A46}">
      <dsp:nvSpPr>
        <dsp:cNvPr id="0" name=""/>
        <dsp:cNvSpPr/>
      </dsp:nvSpPr>
      <dsp:spPr>
        <a:xfrm>
          <a:off x="3235449" y="0"/>
          <a:ext cx="2399962" cy="5155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ru-RU" sz="1600" kern="1200" dirty="0"/>
            <a:t>«Заполни пропуски»</a:t>
          </a:r>
        </a:p>
      </dsp:txBody>
      <dsp:txXfrm>
        <a:off x="3235449" y="0"/>
        <a:ext cx="2399962" cy="515550"/>
      </dsp:txXfrm>
    </dsp:sp>
    <dsp:sp modelId="{1A187F28-6455-4918-ADDB-CFB363E4F1BD}">
      <dsp:nvSpPr>
        <dsp:cNvPr id="0" name=""/>
        <dsp:cNvSpPr/>
      </dsp:nvSpPr>
      <dsp:spPr>
        <a:xfrm>
          <a:off x="6859726" y="0"/>
          <a:ext cx="2754950" cy="2146308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l="-6000" r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1B4DE2-4115-4FF3-A5F6-472AA91D018C}">
      <dsp:nvSpPr>
        <dsp:cNvPr id="0" name=""/>
        <dsp:cNvSpPr/>
      </dsp:nvSpPr>
      <dsp:spPr>
        <a:xfrm>
          <a:off x="6856539" y="26635"/>
          <a:ext cx="2703472" cy="5419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ru-RU" sz="1600" kern="1200" dirty="0"/>
            <a:t>«Установи соответствия»;</a:t>
          </a:r>
        </a:p>
      </dsp:txBody>
      <dsp:txXfrm>
        <a:off x="6856539" y="26635"/>
        <a:ext cx="2703472" cy="541972"/>
      </dsp:txXfrm>
    </dsp:sp>
    <dsp:sp modelId="{2574A2F7-CF6E-40CD-8FB4-8A21E9033CFF}">
      <dsp:nvSpPr>
        <dsp:cNvPr id="0" name=""/>
        <dsp:cNvSpPr/>
      </dsp:nvSpPr>
      <dsp:spPr>
        <a:xfrm>
          <a:off x="837524" y="2309488"/>
          <a:ext cx="2950310" cy="2142713"/>
        </a:xfrm>
        <a:prstGeom prst="rect">
          <a:avLst/>
        </a:prstGeom>
        <a:blipFill rotWithShape="1">
          <a:blip xmlns:r="http://schemas.openxmlformats.org/officeDocument/2006/relationships" r:embed="rId5"/>
          <a:srcRect/>
          <a:stretch>
            <a:fillRect l="-6000" r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C88F3B-9A63-405B-8C67-29CCBCC5AB35}">
      <dsp:nvSpPr>
        <dsp:cNvPr id="0" name=""/>
        <dsp:cNvSpPr/>
      </dsp:nvSpPr>
      <dsp:spPr>
        <a:xfrm>
          <a:off x="849171" y="2298542"/>
          <a:ext cx="2920143" cy="6040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ru-RU" sz="1600" kern="1200" dirty="0"/>
            <a:t>«Восстанови порядок событий»</a:t>
          </a:r>
        </a:p>
      </dsp:txBody>
      <dsp:txXfrm>
        <a:off x="849171" y="2298542"/>
        <a:ext cx="2920143" cy="6040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7A1765-453A-4E78-8372-5C985E045D95}">
      <dsp:nvSpPr>
        <dsp:cNvPr id="0" name=""/>
        <dsp:cNvSpPr/>
      </dsp:nvSpPr>
      <dsp:spPr>
        <a:xfrm>
          <a:off x="25460" y="0"/>
          <a:ext cx="1073317" cy="81566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Самолёт</a:t>
          </a:r>
        </a:p>
      </dsp:txBody>
      <dsp:txXfrm>
        <a:off x="25460" y="0"/>
        <a:ext cx="1073317" cy="815667"/>
      </dsp:txXfrm>
    </dsp:sp>
    <dsp:sp modelId="{319A53D1-EC1C-410B-B3A3-30514252DB01}">
      <dsp:nvSpPr>
        <dsp:cNvPr id="0" name=""/>
        <dsp:cNvSpPr/>
      </dsp:nvSpPr>
      <dsp:spPr>
        <a:xfrm>
          <a:off x="1611632" y="0"/>
          <a:ext cx="1258622" cy="645519"/>
        </a:xfrm>
        <a:prstGeom prst="rect">
          <a:avLst/>
        </a:prstGeom>
        <a:gradFill rotWithShape="0">
          <a:gsLst>
            <a:gs pos="0">
              <a:schemeClr val="accent3">
                <a:hueOff val="-92191"/>
                <a:satOff val="5083"/>
                <a:lumOff val="-39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92191"/>
                <a:satOff val="5083"/>
                <a:lumOff val="-39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92191"/>
                <a:satOff val="5083"/>
                <a:lumOff val="-39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Доска</a:t>
          </a:r>
        </a:p>
      </dsp:txBody>
      <dsp:txXfrm>
        <a:off x="1611632" y="0"/>
        <a:ext cx="1258622" cy="645519"/>
      </dsp:txXfrm>
    </dsp:sp>
    <dsp:sp modelId="{41BDAA69-3DF3-47E7-85D2-EDFF05EC3B1A}">
      <dsp:nvSpPr>
        <dsp:cNvPr id="0" name=""/>
        <dsp:cNvSpPr/>
      </dsp:nvSpPr>
      <dsp:spPr>
        <a:xfrm>
          <a:off x="17744" y="2000328"/>
          <a:ext cx="1478796" cy="799309"/>
        </a:xfrm>
        <a:prstGeom prst="rect">
          <a:avLst/>
        </a:prstGeom>
        <a:gradFill rotWithShape="0">
          <a:gsLst>
            <a:gs pos="0">
              <a:schemeClr val="accent3">
                <a:hueOff val="-184381"/>
                <a:satOff val="10166"/>
                <a:lumOff val="-78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184381"/>
                <a:satOff val="10166"/>
                <a:lumOff val="-78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184381"/>
                <a:satOff val="10166"/>
                <a:lumOff val="-78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Книга</a:t>
          </a:r>
        </a:p>
      </dsp:txBody>
      <dsp:txXfrm>
        <a:off x="17744" y="2000328"/>
        <a:ext cx="1478796" cy="799309"/>
      </dsp:txXfrm>
    </dsp:sp>
    <dsp:sp modelId="{EDEFCE64-66AB-4A4F-95B2-B5B34A8EB9F2}">
      <dsp:nvSpPr>
        <dsp:cNvPr id="0" name=""/>
        <dsp:cNvSpPr/>
      </dsp:nvSpPr>
      <dsp:spPr>
        <a:xfrm>
          <a:off x="1967063" y="2471168"/>
          <a:ext cx="1447384" cy="870658"/>
        </a:xfrm>
        <a:prstGeom prst="rect">
          <a:avLst/>
        </a:prstGeom>
        <a:gradFill rotWithShape="0">
          <a:gsLst>
            <a:gs pos="0">
              <a:schemeClr val="accent3">
                <a:hueOff val="-276572"/>
                <a:satOff val="15250"/>
                <a:lumOff val="-11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276572"/>
                <a:satOff val="15250"/>
                <a:lumOff val="-11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276572"/>
                <a:satOff val="15250"/>
                <a:lumOff val="-11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Метро</a:t>
          </a:r>
        </a:p>
      </dsp:txBody>
      <dsp:txXfrm>
        <a:off x="1967063" y="2471168"/>
        <a:ext cx="1447384" cy="870658"/>
      </dsp:txXfrm>
    </dsp:sp>
    <dsp:sp modelId="{43066531-722F-47FC-85A9-7500ADBA5BD1}">
      <dsp:nvSpPr>
        <dsp:cNvPr id="0" name=""/>
        <dsp:cNvSpPr/>
      </dsp:nvSpPr>
      <dsp:spPr>
        <a:xfrm>
          <a:off x="2017238" y="1139054"/>
          <a:ext cx="1163512" cy="778562"/>
        </a:xfrm>
        <a:prstGeom prst="rect">
          <a:avLst/>
        </a:prstGeom>
        <a:gradFill rotWithShape="0">
          <a:gsLst>
            <a:gs pos="0">
              <a:schemeClr val="accent3">
                <a:hueOff val="-368762"/>
                <a:satOff val="20333"/>
                <a:lumOff val="-157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368762"/>
                <a:satOff val="20333"/>
                <a:lumOff val="-157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368762"/>
                <a:satOff val="20333"/>
                <a:lumOff val="-157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Газета</a:t>
          </a:r>
        </a:p>
      </dsp:txBody>
      <dsp:txXfrm>
        <a:off x="2017238" y="1139054"/>
        <a:ext cx="1163512" cy="778562"/>
      </dsp:txXfrm>
    </dsp:sp>
    <dsp:sp modelId="{B317E920-83BA-4A4E-B647-20F5CCF4EB03}">
      <dsp:nvSpPr>
        <dsp:cNvPr id="0" name=""/>
        <dsp:cNvSpPr/>
      </dsp:nvSpPr>
      <dsp:spPr>
        <a:xfrm>
          <a:off x="671842" y="961644"/>
          <a:ext cx="1131773" cy="855108"/>
        </a:xfrm>
        <a:prstGeom prst="rect">
          <a:avLst/>
        </a:prstGeom>
        <a:gradFill rotWithShape="0">
          <a:gsLst>
            <a:gs pos="0">
              <a:schemeClr val="accent3">
                <a:hueOff val="-460953"/>
                <a:satOff val="25416"/>
                <a:lumOff val="-196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460953"/>
                <a:satOff val="25416"/>
                <a:lumOff val="-196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460953"/>
                <a:satOff val="25416"/>
                <a:lumOff val="-196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Рамка</a:t>
          </a:r>
        </a:p>
      </dsp:txBody>
      <dsp:txXfrm>
        <a:off x="671842" y="961644"/>
        <a:ext cx="1131773" cy="85510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FAAE82-52F1-4B14-9BC6-C693FB60ACE9}">
      <dsp:nvSpPr>
        <dsp:cNvPr id="0" name=""/>
        <dsp:cNvSpPr/>
      </dsp:nvSpPr>
      <dsp:spPr>
        <a:xfrm>
          <a:off x="623405" y="553601"/>
          <a:ext cx="3694520" cy="3694520"/>
        </a:xfrm>
        <a:prstGeom prst="blockArc">
          <a:avLst>
            <a:gd name="adj1" fmla="val 11880000"/>
            <a:gd name="adj2" fmla="val 16200000"/>
            <a:gd name="adj3" fmla="val 4637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9D96AFE-E5D2-4578-B31C-8E8110452BFC}">
      <dsp:nvSpPr>
        <dsp:cNvPr id="0" name=""/>
        <dsp:cNvSpPr/>
      </dsp:nvSpPr>
      <dsp:spPr>
        <a:xfrm>
          <a:off x="623405" y="553601"/>
          <a:ext cx="3694520" cy="3694520"/>
        </a:xfrm>
        <a:prstGeom prst="blockArc">
          <a:avLst>
            <a:gd name="adj1" fmla="val 7560000"/>
            <a:gd name="adj2" fmla="val 11880000"/>
            <a:gd name="adj3" fmla="val 4637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472B542-DFEE-4270-9CCF-A7DD9A277CA0}">
      <dsp:nvSpPr>
        <dsp:cNvPr id="0" name=""/>
        <dsp:cNvSpPr/>
      </dsp:nvSpPr>
      <dsp:spPr>
        <a:xfrm>
          <a:off x="623729" y="553836"/>
          <a:ext cx="3694520" cy="3694520"/>
        </a:xfrm>
        <a:prstGeom prst="blockArc">
          <a:avLst>
            <a:gd name="adj1" fmla="val 3296019"/>
            <a:gd name="adj2" fmla="val 7560763"/>
            <a:gd name="adj3" fmla="val 4637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A6B027B-0832-4DDF-9AA6-923A74449395}">
      <dsp:nvSpPr>
        <dsp:cNvPr id="0" name=""/>
        <dsp:cNvSpPr/>
      </dsp:nvSpPr>
      <dsp:spPr>
        <a:xfrm>
          <a:off x="623527" y="553978"/>
          <a:ext cx="3694520" cy="3694520"/>
        </a:xfrm>
        <a:prstGeom prst="blockArc">
          <a:avLst>
            <a:gd name="adj1" fmla="val 20519245"/>
            <a:gd name="adj2" fmla="val 3295550"/>
            <a:gd name="adj3" fmla="val 4637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E79676B-4413-42A7-BDA9-1A53CF78F78D}">
      <dsp:nvSpPr>
        <dsp:cNvPr id="0" name=""/>
        <dsp:cNvSpPr/>
      </dsp:nvSpPr>
      <dsp:spPr>
        <a:xfrm>
          <a:off x="623405" y="553601"/>
          <a:ext cx="3694520" cy="3694520"/>
        </a:xfrm>
        <a:prstGeom prst="blockArc">
          <a:avLst>
            <a:gd name="adj1" fmla="val 16200000"/>
            <a:gd name="adj2" fmla="val 20520000"/>
            <a:gd name="adj3" fmla="val 4637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789DB01-842E-4762-B9A0-5F4D4405DBE6}">
      <dsp:nvSpPr>
        <dsp:cNvPr id="0" name=""/>
        <dsp:cNvSpPr/>
      </dsp:nvSpPr>
      <dsp:spPr>
        <a:xfrm>
          <a:off x="1450145" y="1450455"/>
          <a:ext cx="2041038" cy="190081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Преимущества использования ЦОС для развития читательской грамотности</a:t>
          </a:r>
        </a:p>
      </dsp:txBody>
      <dsp:txXfrm>
        <a:off x="1749048" y="1728822"/>
        <a:ext cx="1443232" cy="1344078"/>
      </dsp:txXfrm>
    </dsp:sp>
    <dsp:sp modelId="{BDC51E64-90CE-4102-87FA-0C688BDE10ED}">
      <dsp:nvSpPr>
        <dsp:cNvPr id="0" name=""/>
        <dsp:cNvSpPr/>
      </dsp:nvSpPr>
      <dsp:spPr>
        <a:xfrm>
          <a:off x="1693866" y="1532"/>
          <a:ext cx="1553597" cy="118980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Непрерывность и доступность</a:t>
          </a:r>
        </a:p>
      </dsp:txBody>
      <dsp:txXfrm>
        <a:off x="1921385" y="175774"/>
        <a:ext cx="1098559" cy="841318"/>
      </dsp:txXfrm>
    </dsp:sp>
    <dsp:sp modelId="{48BB79D3-CE58-47DC-87B4-0ADF90FB92D1}">
      <dsp:nvSpPr>
        <dsp:cNvPr id="0" name=""/>
        <dsp:cNvSpPr/>
      </dsp:nvSpPr>
      <dsp:spPr>
        <a:xfrm>
          <a:off x="3510357" y="1248361"/>
          <a:ext cx="1352841" cy="118980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Индивидуализация процесса обучения</a:t>
          </a:r>
          <a:endParaRPr lang="ru-RU" sz="1200" kern="1200" dirty="0"/>
        </a:p>
      </dsp:txBody>
      <dsp:txXfrm>
        <a:off x="3708476" y="1422603"/>
        <a:ext cx="956603" cy="841318"/>
      </dsp:txXfrm>
    </dsp:sp>
    <dsp:sp modelId="{E9C2AD78-9143-43D1-9C21-6864916B2790}">
      <dsp:nvSpPr>
        <dsp:cNvPr id="0" name=""/>
        <dsp:cNvSpPr/>
      </dsp:nvSpPr>
      <dsp:spPr>
        <a:xfrm>
          <a:off x="2912776" y="3283096"/>
          <a:ext cx="1189802" cy="118980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Компакт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ность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87018" y="3457338"/>
        <a:ext cx="841318" cy="841318"/>
      </dsp:txXfrm>
    </dsp:sp>
    <dsp:sp modelId="{F580B213-CEA9-47B8-8E17-4E3B92EEED88}">
      <dsp:nvSpPr>
        <dsp:cNvPr id="0" name=""/>
        <dsp:cNvSpPr/>
      </dsp:nvSpPr>
      <dsp:spPr>
        <a:xfrm>
          <a:off x="815148" y="3265772"/>
          <a:ext cx="1189802" cy="118980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Развитие </a:t>
          </a: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цифровой</a:t>
          </a:r>
          <a:r>
            <a:rPr lang="ru-RU" sz="1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грамотности</a:t>
          </a:r>
        </a:p>
      </dsp:txBody>
      <dsp:txXfrm>
        <a:off x="989390" y="3440014"/>
        <a:ext cx="841318" cy="841318"/>
      </dsp:txXfrm>
    </dsp:sp>
    <dsp:sp modelId="{739E21AA-2075-46F6-A75C-B72CA56BC6BF}">
      <dsp:nvSpPr>
        <dsp:cNvPr id="0" name=""/>
        <dsp:cNvSpPr/>
      </dsp:nvSpPr>
      <dsp:spPr>
        <a:xfrm>
          <a:off x="152685" y="1248361"/>
          <a:ext cx="1203735" cy="118980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Мотивирующий эффект</a:t>
          </a:r>
        </a:p>
      </dsp:txBody>
      <dsp:txXfrm>
        <a:off x="328968" y="1422603"/>
        <a:ext cx="851169" cy="84131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A4C2C4-CEF8-4D8C-B576-2C0466EA29E3}">
      <dsp:nvSpPr>
        <dsp:cNvPr id="0" name=""/>
        <dsp:cNvSpPr/>
      </dsp:nvSpPr>
      <dsp:spPr>
        <a:xfrm>
          <a:off x="1129928" y="642907"/>
          <a:ext cx="3924516" cy="3924516"/>
        </a:xfrm>
        <a:prstGeom prst="blockArc">
          <a:avLst>
            <a:gd name="adj1" fmla="val 9000000"/>
            <a:gd name="adj2" fmla="val 16200000"/>
            <a:gd name="adj3" fmla="val 4644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ECFD4DC-CC6A-4678-A227-CB79D092CE6C}">
      <dsp:nvSpPr>
        <dsp:cNvPr id="0" name=""/>
        <dsp:cNvSpPr/>
      </dsp:nvSpPr>
      <dsp:spPr>
        <a:xfrm>
          <a:off x="1129928" y="642907"/>
          <a:ext cx="3924516" cy="3924516"/>
        </a:xfrm>
        <a:prstGeom prst="blockArc">
          <a:avLst>
            <a:gd name="adj1" fmla="val 1800000"/>
            <a:gd name="adj2" fmla="val 9000000"/>
            <a:gd name="adj3" fmla="val 4644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DE40597-E3D1-440E-808A-8CEDD50D982D}">
      <dsp:nvSpPr>
        <dsp:cNvPr id="0" name=""/>
        <dsp:cNvSpPr/>
      </dsp:nvSpPr>
      <dsp:spPr>
        <a:xfrm>
          <a:off x="1129928" y="642907"/>
          <a:ext cx="3924516" cy="3924516"/>
        </a:xfrm>
        <a:prstGeom prst="blockArc">
          <a:avLst>
            <a:gd name="adj1" fmla="val 16200000"/>
            <a:gd name="adj2" fmla="val 1800000"/>
            <a:gd name="adj3" fmla="val 4644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2CEE010-6B14-4298-9927-19B9A88FA2AA}">
      <dsp:nvSpPr>
        <dsp:cNvPr id="0" name=""/>
        <dsp:cNvSpPr/>
      </dsp:nvSpPr>
      <dsp:spPr>
        <a:xfrm>
          <a:off x="2188175" y="1701154"/>
          <a:ext cx="1808023" cy="180802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Проблемы и вызовы</a:t>
          </a:r>
        </a:p>
      </dsp:txBody>
      <dsp:txXfrm>
        <a:off x="2452954" y="1965933"/>
        <a:ext cx="1278465" cy="1278465"/>
      </dsp:txXfrm>
    </dsp:sp>
    <dsp:sp modelId="{FFA7F19A-384A-43DA-A3B3-5FD0C94A1681}">
      <dsp:nvSpPr>
        <dsp:cNvPr id="0" name=""/>
        <dsp:cNvSpPr/>
      </dsp:nvSpPr>
      <dsp:spPr>
        <a:xfrm>
          <a:off x="2171666" y="-50409"/>
          <a:ext cx="1841041" cy="147775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Снижение концентрации внимания</a:t>
          </a:r>
        </a:p>
      </dsp:txBody>
      <dsp:txXfrm>
        <a:off x="2441280" y="166004"/>
        <a:ext cx="1301813" cy="1044933"/>
      </dsp:txXfrm>
    </dsp:sp>
    <dsp:sp modelId="{9695DA8A-9378-409F-ADE3-8748F97EB0ED}">
      <dsp:nvSpPr>
        <dsp:cNvPr id="0" name=""/>
        <dsp:cNvSpPr/>
      </dsp:nvSpPr>
      <dsp:spPr>
        <a:xfrm>
          <a:off x="3945086" y="2692788"/>
          <a:ext cx="1614015" cy="174145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Риски избыточного экрана времени</a:t>
          </a:r>
        </a:p>
      </dsp:txBody>
      <dsp:txXfrm>
        <a:off x="4181453" y="2947817"/>
        <a:ext cx="1141281" cy="1231392"/>
      </dsp:txXfrm>
    </dsp:sp>
    <dsp:sp modelId="{26D31974-6BBF-4F03-99A2-AC399C95BAC7}">
      <dsp:nvSpPr>
        <dsp:cNvPr id="0" name=""/>
        <dsp:cNvSpPr/>
      </dsp:nvSpPr>
      <dsp:spPr>
        <a:xfrm>
          <a:off x="664145" y="2725214"/>
          <a:ext cx="1536268" cy="167660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Необходимость в развитии цифровой компетентности педагогов</a:t>
          </a:r>
        </a:p>
      </dsp:txBody>
      <dsp:txXfrm>
        <a:off x="889126" y="2970746"/>
        <a:ext cx="1086306" cy="11855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7" name="Shape 4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569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393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2279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1609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354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38553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7110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6812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2472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52151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1106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06416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0736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6472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29338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BD7942C4-9A81-4932-8211-5EAB7D36D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77B6B1C-4783-440F-A0A1-57677ED50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BB34DBF-8253-43DA-97DC-BB93C95F4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EEA0B-A8A7-45C7-96A0-0AC4062B4313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943878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588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46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228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623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112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0650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473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96F0B-EFA5-42E9-A775-011AFA926B06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344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96F0B-EFA5-42E9-A775-011AFA926B06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903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ngelinaslashcheva@mail.ru" TargetMode="External"/><Relationship Id="rId2" Type="http://schemas.openxmlformats.org/officeDocument/2006/relationships/hyperlink" Target="mailto:natavlad89@mail.ru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angelinaslashcheva@mail.ru" TargetMode="External"/><Relationship Id="rId2" Type="http://schemas.openxmlformats.org/officeDocument/2006/relationships/hyperlink" Target="mailto:natavlad89@mail.ru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psychojournal.ru/shulte.html" TargetMode="External"/><Relationship Id="rId3" Type="http://schemas.openxmlformats.org/officeDocument/2006/relationships/image" Target="../media/image15.png"/><Relationship Id="rId7" Type="http://schemas.openxmlformats.org/officeDocument/2006/relationships/hyperlink" Target="https://yandex.ru/games/app/284930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epia.ru/speedreading/schulte/" TargetMode="External"/><Relationship Id="rId5" Type="http://schemas.openxmlformats.org/officeDocument/2006/relationships/hyperlink" Target="https://schultetable.ru/training/" TargetMode="Externa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7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83736" y="2024109"/>
            <a:ext cx="10616697" cy="104467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br>
              <a:rPr lang="ru-RU" sz="3600" b="1" dirty="0"/>
            </a:br>
            <a:br>
              <a:rPr lang="ru-RU" sz="3600" b="1" dirty="0"/>
            </a:br>
            <a:br>
              <a:rPr lang="ru-RU" sz="3600" b="1" dirty="0"/>
            </a:br>
            <a:br>
              <a:rPr lang="ru-RU" sz="3600" b="1" dirty="0"/>
            </a:br>
            <a:br>
              <a:rPr lang="ru-RU" sz="3600" b="1" dirty="0"/>
            </a:br>
            <a:br>
              <a:rPr lang="ru-RU" sz="3600" b="1" dirty="0"/>
            </a:br>
            <a:r>
              <a:rPr kumimoji="0" lang="ru-RU" sz="320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«Эффективные практики формирования читательской грамотности, применение </a:t>
            </a:r>
            <a:r>
              <a:rPr kumimoji="0" lang="ru-RU" sz="32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рабочих листов и дидактического материала </a:t>
            </a:r>
            <a:r>
              <a:rPr kumimoji="0" lang="ru-RU" sz="320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урочных и внеурочных занятиях </a:t>
            </a:r>
            <a:r>
              <a:rPr kumimoji="0" lang="ru-RU" sz="320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«Эффективной </a:t>
            </a:r>
            <a:r>
              <a:rPr kumimoji="0" lang="ru-RU" sz="320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начальной </a:t>
            </a:r>
            <a:r>
              <a:rPr kumimoji="0" lang="ru-RU" sz="320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школе»».</a:t>
            </a:r>
            <a:endParaRPr lang="ru-RU" sz="3200" dirty="0">
              <a:solidFill>
                <a:srgbClr val="373C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56">
            <a:extLst>
              <a:ext uri="{FF2B5EF4-FFF2-40B4-BE49-F238E27FC236}">
                <a16:creationId xmlns:a16="http://schemas.microsoft.com/office/drawing/2014/main" id="{3DE6E1B8-9ADB-4DB5-888A-D09C198EBFDC}"/>
              </a:ext>
            </a:extLst>
          </p:cNvPr>
          <p:cNvSpPr/>
          <p:nvPr/>
        </p:nvSpPr>
        <p:spPr>
          <a:xfrm>
            <a:off x="883736" y="5251165"/>
            <a:ext cx="10616697" cy="923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4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Денисова Наталья Игоревна, Слащева Ангелина Васильевна, учителя начальных классов,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МБОУ школы №3 г. Озёры </a:t>
            </a:r>
            <a:r>
              <a:rPr lang="ru-RU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Коломна г.о.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  <a:hlinkClick r:id="rId2"/>
              </a:rPr>
              <a:t>natavlad89@mail.ru</a:t>
            </a:r>
            <a:r>
              <a:rPr lang="ru-RU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angelinaslashcheva@mail.ru</a:t>
            </a:r>
            <a:r>
              <a:rPr lang="ru-RU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2F5306-62F8-4C3E-B239-98926712A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567" y="3068685"/>
            <a:ext cx="2929070" cy="21943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3FFB3BB-DDB7-436B-B68F-88F689311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4099" y="3068685"/>
            <a:ext cx="1987927" cy="218346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8843CCC-9D33-4C45-8350-522C7C67F1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5488" y="3068685"/>
            <a:ext cx="2929069" cy="219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991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мка 3"/>
          <p:cNvSpPr/>
          <p:nvPr/>
        </p:nvSpPr>
        <p:spPr>
          <a:xfrm>
            <a:off x="1807844" y="461638"/>
            <a:ext cx="8712195" cy="6396361"/>
          </a:xfrm>
          <a:prstGeom prst="frame">
            <a:avLst>
              <a:gd name="adj1" fmla="val 4015"/>
            </a:avLst>
          </a:prstGeom>
          <a:solidFill>
            <a:schemeClr val="accent3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2207568" y="260649"/>
            <a:ext cx="7772400" cy="864096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«Движущиеся буквы»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783633" y="1500174"/>
            <a:ext cx="55976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50" normalizeH="0" baseline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287689" y="1500174"/>
            <a:ext cx="50526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50" normalizeH="0" baseline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647728" y="1500174"/>
            <a:ext cx="49084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50" normalizeH="0" baseline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х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4007769" y="1500174"/>
            <a:ext cx="55656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50" normalizeH="0" baseline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4439817" y="1500174"/>
            <a:ext cx="56618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50" normalizeH="0" baseline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й</a:t>
            </a: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5375921" y="1500174"/>
            <a:ext cx="54373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50" normalizeH="0" baseline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5807969" y="1500174"/>
            <a:ext cx="56618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50" normalizeH="0" baseline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</a:t>
            </a: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6240016" y="1500174"/>
            <a:ext cx="48442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50" normalizeH="0" baseline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</a:t>
            </a: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6672064" y="1500174"/>
            <a:ext cx="45878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50" normalizeH="0" baseline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</a:t>
            </a: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7392145" y="1500174"/>
            <a:ext cx="50526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50" normalizeH="0" baseline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</a:t>
            </a: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7752184" y="1500174"/>
            <a:ext cx="55175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50" normalizeH="0" baseline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</a:t>
            </a: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8184232" y="1498316"/>
            <a:ext cx="5229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50" normalizeH="0" baseline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</a:t>
            </a:r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auto">
          <a:xfrm>
            <a:off x="9251719" y="1496659"/>
            <a:ext cx="56137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50" normalizeH="0" baseline="0" noProof="0" dirty="0" err="1">
                <a:ln w="1143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</a:t>
            </a:r>
            <a:endParaRPr kumimoji="0" lang="ru-RU" sz="5400" b="0" i="0" u="none" strike="noStrike" kern="1200" cap="none" spc="50" normalizeH="0" baseline="0" noProof="0" dirty="0">
              <a:ln w="11430"/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8616281" y="1496659"/>
            <a:ext cx="54373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50" normalizeH="0" baseline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</a:t>
            </a:r>
          </a:p>
        </p:txBody>
      </p:sp>
      <p:sp>
        <p:nvSpPr>
          <p:cNvPr id="24" name="Text Box 24"/>
          <p:cNvSpPr txBox="1">
            <a:spLocks noChangeArrowheads="1"/>
          </p:cNvSpPr>
          <p:nvPr/>
        </p:nvSpPr>
        <p:spPr bwMode="auto">
          <a:xfrm>
            <a:off x="9696400" y="1484784"/>
            <a:ext cx="5229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50" normalizeH="0" baseline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</a:t>
            </a:r>
          </a:p>
        </p:txBody>
      </p:sp>
      <p:sp>
        <p:nvSpPr>
          <p:cNvPr id="25" name="Text Box 25"/>
          <p:cNvSpPr txBox="1">
            <a:spLocks noChangeArrowheads="1"/>
          </p:cNvSpPr>
          <p:nvPr/>
        </p:nvSpPr>
        <p:spPr bwMode="auto">
          <a:xfrm>
            <a:off x="4583832" y="2348880"/>
            <a:ext cx="36580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50" normalizeH="0" baseline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26" name="Text Box 26"/>
          <p:cNvSpPr txBox="1">
            <a:spLocks noChangeArrowheads="1"/>
          </p:cNvSpPr>
          <p:nvPr/>
        </p:nvSpPr>
        <p:spPr bwMode="auto">
          <a:xfrm>
            <a:off x="2207568" y="2369305"/>
            <a:ext cx="48442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50" normalizeH="0" baseline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</a:t>
            </a:r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2567608" y="2357430"/>
            <a:ext cx="53572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50" normalizeH="0" baseline="0" noProof="0" dirty="0" err="1">
                <a:ln w="1143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</a:t>
            </a:r>
            <a:endParaRPr kumimoji="0" lang="ru-RU" sz="5400" b="0" i="0" u="none" strike="noStrike" kern="1200" cap="none" spc="50" normalizeH="0" baseline="0" noProof="0" dirty="0">
              <a:ln w="11430"/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 Box 28"/>
          <p:cNvSpPr txBox="1">
            <a:spLocks noChangeArrowheads="1"/>
          </p:cNvSpPr>
          <p:nvPr/>
        </p:nvSpPr>
        <p:spPr bwMode="auto">
          <a:xfrm>
            <a:off x="2999657" y="2357430"/>
            <a:ext cx="65915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50" normalizeH="0" baseline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</a:t>
            </a:r>
          </a:p>
        </p:txBody>
      </p:sp>
      <p:sp>
        <p:nvSpPr>
          <p:cNvPr id="30" name="Text Box 30"/>
          <p:cNvSpPr txBox="1">
            <a:spLocks noChangeArrowheads="1"/>
          </p:cNvSpPr>
          <p:nvPr/>
        </p:nvSpPr>
        <p:spPr bwMode="auto">
          <a:xfrm>
            <a:off x="3575721" y="2357430"/>
            <a:ext cx="54373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50" normalizeH="0" baseline="0" noProof="0" dirty="0" err="1">
                <a:ln w="1143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</a:t>
            </a:r>
            <a:endParaRPr kumimoji="0" lang="ru-RU" sz="5400" b="0" i="0" u="none" strike="noStrike" kern="1200" cap="none" spc="50" normalizeH="0" baseline="0" noProof="0" dirty="0">
              <a:ln w="11430"/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3964626" y="2357430"/>
            <a:ext cx="69121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50" normalizeH="0" baseline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ю</a:t>
            </a:r>
          </a:p>
        </p:txBody>
      </p:sp>
      <p:sp>
        <p:nvSpPr>
          <p:cNvPr id="32" name="Text Box 32"/>
          <p:cNvSpPr txBox="1">
            <a:spLocks noChangeArrowheads="1"/>
          </p:cNvSpPr>
          <p:nvPr/>
        </p:nvSpPr>
        <p:spPr bwMode="auto">
          <a:xfrm>
            <a:off x="5159896" y="2348880"/>
            <a:ext cx="56778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50" normalizeH="0" baseline="0" noProof="0" dirty="0" err="1">
                <a:ln w="1143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</a:t>
            </a:r>
            <a:endParaRPr kumimoji="0" lang="ru-RU" sz="5400" b="0" i="0" u="none" strike="noStrike" kern="1200" cap="none" spc="50" normalizeH="0" baseline="0" noProof="0" dirty="0">
              <a:ln w="11430"/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 Box 33"/>
          <p:cNvSpPr txBox="1">
            <a:spLocks noChangeArrowheads="1"/>
          </p:cNvSpPr>
          <p:nvPr/>
        </p:nvSpPr>
        <p:spPr bwMode="auto">
          <a:xfrm>
            <a:off x="5591944" y="2348880"/>
            <a:ext cx="53572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50" normalizeH="0" baseline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</a:t>
            </a:r>
          </a:p>
        </p:txBody>
      </p:sp>
      <p:sp>
        <p:nvSpPr>
          <p:cNvPr id="34" name="Text Box 34"/>
          <p:cNvSpPr txBox="1">
            <a:spLocks noChangeArrowheads="1"/>
          </p:cNvSpPr>
          <p:nvPr/>
        </p:nvSpPr>
        <p:spPr bwMode="auto">
          <a:xfrm>
            <a:off x="6023992" y="2348880"/>
            <a:ext cx="45878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50" normalizeH="0" baseline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</a:t>
            </a:r>
          </a:p>
        </p:txBody>
      </p:sp>
      <p:sp>
        <p:nvSpPr>
          <p:cNvPr id="35" name="Text Box 35"/>
          <p:cNvSpPr txBox="1">
            <a:spLocks noChangeArrowheads="1"/>
          </p:cNvSpPr>
          <p:nvPr/>
        </p:nvSpPr>
        <p:spPr bwMode="auto">
          <a:xfrm>
            <a:off x="9840417" y="2354880"/>
            <a:ext cx="54373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50" normalizeH="0" baseline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</a:t>
            </a:r>
          </a:p>
        </p:txBody>
      </p:sp>
      <p:sp>
        <p:nvSpPr>
          <p:cNvPr id="36" name="Text Box 36"/>
          <p:cNvSpPr txBox="1">
            <a:spLocks noChangeArrowheads="1"/>
          </p:cNvSpPr>
          <p:nvPr/>
        </p:nvSpPr>
        <p:spPr bwMode="auto">
          <a:xfrm>
            <a:off x="6384032" y="2349779"/>
            <a:ext cx="53572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50" normalizeH="0" baseline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</a:t>
            </a:r>
          </a:p>
        </p:txBody>
      </p:sp>
      <p:sp>
        <p:nvSpPr>
          <p:cNvPr id="37" name="Text Box 39"/>
          <p:cNvSpPr txBox="1">
            <a:spLocks noChangeArrowheads="1"/>
          </p:cNvSpPr>
          <p:nvPr/>
        </p:nvSpPr>
        <p:spPr bwMode="auto">
          <a:xfrm>
            <a:off x="2135561" y="3357562"/>
            <a:ext cx="54373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50" normalizeH="0" baseline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</a:t>
            </a:r>
          </a:p>
        </p:txBody>
      </p:sp>
      <p:sp>
        <p:nvSpPr>
          <p:cNvPr id="38" name="Text Box 40"/>
          <p:cNvSpPr txBox="1">
            <a:spLocks noChangeArrowheads="1"/>
          </p:cNvSpPr>
          <p:nvPr/>
        </p:nvSpPr>
        <p:spPr bwMode="auto">
          <a:xfrm>
            <a:off x="2514110" y="3369437"/>
            <a:ext cx="56618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50" normalizeH="0" baseline="0" noProof="0" dirty="0" err="1">
                <a:ln w="1143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</a:t>
            </a:r>
            <a:endParaRPr kumimoji="0" lang="ru-RU" sz="5400" b="0" i="0" u="none" strike="noStrike" kern="1200" cap="none" spc="50" normalizeH="0" baseline="0" noProof="0" dirty="0">
              <a:ln w="11430"/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 Box 41"/>
          <p:cNvSpPr txBox="1">
            <a:spLocks noChangeArrowheads="1"/>
          </p:cNvSpPr>
          <p:nvPr/>
        </p:nvSpPr>
        <p:spPr bwMode="auto">
          <a:xfrm>
            <a:off x="2927648" y="3357562"/>
            <a:ext cx="48442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50" normalizeH="0" baseline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</a:t>
            </a:r>
          </a:p>
        </p:txBody>
      </p:sp>
      <p:sp>
        <p:nvSpPr>
          <p:cNvPr id="40" name="Text Box 42"/>
          <p:cNvSpPr txBox="1">
            <a:spLocks noChangeArrowheads="1"/>
          </p:cNvSpPr>
          <p:nvPr/>
        </p:nvSpPr>
        <p:spPr bwMode="auto">
          <a:xfrm>
            <a:off x="3287688" y="3357562"/>
            <a:ext cx="45878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50" normalizeH="0" baseline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</a:t>
            </a:r>
          </a:p>
        </p:txBody>
      </p:sp>
      <p:sp>
        <p:nvSpPr>
          <p:cNvPr id="42" name="Text Box 44"/>
          <p:cNvSpPr txBox="1">
            <a:spLocks noChangeArrowheads="1"/>
          </p:cNvSpPr>
          <p:nvPr/>
        </p:nvSpPr>
        <p:spPr bwMode="auto">
          <a:xfrm>
            <a:off x="4000146" y="3356992"/>
            <a:ext cx="51167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50" normalizeH="0" baseline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</a:t>
            </a:r>
          </a:p>
        </p:txBody>
      </p:sp>
      <p:sp>
        <p:nvSpPr>
          <p:cNvPr id="43" name="Text Box 45"/>
          <p:cNvSpPr txBox="1">
            <a:spLocks noChangeArrowheads="1"/>
          </p:cNvSpPr>
          <p:nvPr/>
        </p:nvSpPr>
        <p:spPr bwMode="auto">
          <a:xfrm>
            <a:off x="4820960" y="3357562"/>
            <a:ext cx="55496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50" normalizeH="0" baseline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</a:t>
            </a:r>
          </a:p>
        </p:txBody>
      </p:sp>
      <p:sp>
        <p:nvSpPr>
          <p:cNvPr id="44" name="Text Box 46"/>
          <p:cNvSpPr txBox="1">
            <a:spLocks noChangeArrowheads="1"/>
          </p:cNvSpPr>
          <p:nvPr/>
        </p:nvSpPr>
        <p:spPr bwMode="auto">
          <a:xfrm>
            <a:off x="5200236" y="3357562"/>
            <a:ext cx="53572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50" normalizeH="0" baseline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</a:t>
            </a:r>
          </a:p>
        </p:txBody>
      </p:sp>
      <p:sp>
        <p:nvSpPr>
          <p:cNvPr id="45" name="Text Box 47"/>
          <p:cNvSpPr txBox="1">
            <a:spLocks noChangeArrowheads="1"/>
          </p:cNvSpPr>
          <p:nvPr/>
        </p:nvSpPr>
        <p:spPr bwMode="auto">
          <a:xfrm>
            <a:off x="5591944" y="3357562"/>
            <a:ext cx="51648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50" normalizeH="0" baseline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ч</a:t>
            </a:r>
          </a:p>
        </p:txBody>
      </p:sp>
      <p:sp>
        <p:nvSpPr>
          <p:cNvPr id="46" name="Text Box 48"/>
          <p:cNvSpPr txBox="1">
            <a:spLocks noChangeArrowheads="1"/>
          </p:cNvSpPr>
          <p:nvPr/>
        </p:nvSpPr>
        <p:spPr bwMode="auto">
          <a:xfrm>
            <a:off x="5951985" y="3357562"/>
            <a:ext cx="51167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50" normalizeH="0" baseline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</a:t>
            </a:r>
          </a:p>
        </p:txBody>
      </p:sp>
      <p:sp>
        <p:nvSpPr>
          <p:cNvPr id="47" name="Text Box 49"/>
          <p:cNvSpPr txBox="1">
            <a:spLocks noChangeArrowheads="1"/>
          </p:cNvSpPr>
          <p:nvPr/>
        </p:nvSpPr>
        <p:spPr bwMode="auto">
          <a:xfrm>
            <a:off x="6312024" y="3357562"/>
            <a:ext cx="53572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50" normalizeH="0" baseline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</a:t>
            </a:r>
          </a:p>
        </p:txBody>
      </p:sp>
      <p:sp>
        <p:nvSpPr>
          <p:cNvPr id="48" name="Text Box 50"/>
          <p:cNvSpPr txBox="1">
            <a:spLocks noChangeArrowheads="1"/>
          </p:cNvSpPr>
          <p:nvPr/>
        </p:nvSpPr>
        <p:spPr bwMode="auto">
          <a:xfrm>
            <a:off x="9120336" y="3348366"/>
            <a:ext cx="56137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50" normalizeH="0" baseline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</a:t>
            </a:r>
          </a:p>
        </p:txBody>
      </p:sp>
      <p:sp>
        <p:nvSpPr>
          <p:cNvPr id="49" name="Text Box 51"/>
          <p:cNvSpPr txBox="1">
            <a:spLocks noChangeArrowheads="1"/>
          </p:cNvSpPr>
          <p:nvPr/>
        </p:nvSpPr>
        <p:spPr bwMode="auto">
          <a:xfrm>
            <a:off x="7680176" y="3357562"/>
            <a:ext cx="63511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50" normalizeH="0" baseline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</a:t>
            </a:r>
          </a:p>
        </p:txBody>
      </p:sp>
      <p:sp>
        <p:nvSpPr>
          <p:cNvPr id="50" name="Text Box 52"/>
          <p:cNvSpPr txBox="1">
            <a:spLocks noChangeArrowheads="1"/>
          </p:cNvSpPr>
          <p:nvPr/>
        </p:nvSpPr>
        <p:spPr bwMode="auto">
          <a:xfrm>
            <a:off x="6816080" y="3356992"/>
            <a:ext cx="37542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50" normalizeH="0" baseline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51" name="Text Box 54"/>
          <p:cNvSpPr txBox="1">
            <a:spLocks noChangeArrowheads="1"/>
          </p:cNvSpPr>
          <p:nvPr/>
        </p:nvSpPr>
        <p:spPr bwMode="auto">
          <a:xfrm>
            <a:off x="7880562" y="4431984"/>
            <a:ext cx="51969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50" normalizeH="0" baseline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я</a:t>
            </a:r>
          </a:p>
        </p:txBody>
      </p:sp>
      <p:sp>
        <p:nvSpPr>
          <p:cNvPr id="52" name="Text Box 55"/>
          <p:cNvSpPr txBox="1">
            <a:spLocks noChangeArrowheads="1"/>
          </p:cNvSpPr>
          <p:nvPr/>
        </p:nvSpPr>
        <p:spPr bwMode="auto">
          <a:xfrm>
            <a:off x="9389524" y="4440112"/>
            <a:ext cx="5229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50" normalizeH="0" baseline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</a:t>
            </a:r>
          </a:p>
        </p:txBody>
      </p:sp>
      <p:sp>
        <p:nvSpPr>
          <p:cNvPr id="53" name="Text Box 56"/>
          <p:cNvSpPr txBox="1">
            <a:spLocks noChangeArrowheads="1"/>
          </p:cNvSpPr>
          <p:nvPr/>
        </p:nvSpPr>
        <p:spPr bwMode="auto">
          <a:xfrm>
            <a:off x="4243294" y="4429132"/>
            <a:ext cx="55656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50" normalizeH="0" baseline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</a:t>
            </a:r>
          </a:p>
        </p:txBody>
      </p:sp>
      <p:sp>
        <p:nvSpPr>
          <p:cNvPr id="54" name="Text Box 57"/>
          <p:cNvSpPr txBox="1">
            <a:spLocks noChangeArrowheads="1"/>
          </p:cNvSpPr>
          <p:nvPr/>
        </p:nvSpPr>
        <p:spPr bwMode="auto">
          <a:xfrm>
            <a:off x="4701116" y="4429132"/>
            <a:ext cx="45878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50" normalizeH="0" baseline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</a:t>
            </a:r>
          </a:p>
        </p:txBody>
      </p:sp>
      <p:sp>
        <p:nvSpPr>
          <p:cNvPr id="55" name="Text Box 58"/>
          <p:cNvSpPr txBox="1">
            <a:spLocks noChangeArrowheads="1"/>
          </p:cNvSpPr>
          <p:nvPr/>
        </p:nvSpPr>
        <p:spPr bwMode="auto">
          <a:xfrm>
            <a:off x="5040190" y="4429132"/>
            <a:ext cx="55175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50" normalizeH="0" baseline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</a:t>
            </a:r>
          </a:p>
        </p:txBody>
      </p:sp>
      <p:sp>
        <p:nvSpPr>
          <p:cNvPr id="56" name="Text Box 59"/>
          <p:cNvSpPr txBox="1">
            <a:spLocks noChangeArrowheads="1"/>
          </p:cNvSpPr>
          <p:nvPr/>
        </p:nvSpPr>
        <p:spPr bwMode="auto">
          <a:xfrm>
            <a:off x="5469032" y="4429132"/>
            <a:ext cx="55496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50" normalizeH="0" baseline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</a:t>
            </a:r>
          </a:p>
        </p:txBody>
      </p:sp>
      <p:sp>
        <p:nvSpPr>
          <p:cNvPr id="57" name="Text Box 60"/>
          <p:cNvSpPr txBox="1">
            <a:spLocks noChangeArrowheads="1"/>
          </p:cNvSpPr>
          <p:nvPr/>
        </p:nvSpPr>
        <p:spPr bwMode="auto">
          <a:xfrm>
            <a:off x="5861132" y="4429132"/>
            <a:ext cx="5229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50" normalizeH="0" baseline="0" noProof="0" dirty="0" err="1">
                <a:ln w="1143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</a:t>
            </a:r>
            <a:endParaRPr kumimoji="0" lang="ru-RU" sz="5400" b="0" i="0" u="none" strike="noStrike" kern="1200" cap="none" spc="50" normalizeH="0" baseline="0" noProof="0" dirty="0">
              <a:ln w="11430"/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Text Box 61"/>
          <p:cNvSpPr txBox="1">
            <a:spLocks noChangeArrowheads="1"/>
          </p:cNvSpPr>
          <p:nvPr/>
        </p:nvSpPr>
        <p:spPr bwMode="auto">
          <a:xfrm>
            <a:off x="6221172" y="4429132"/>
            <a:ext cx="5229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50" normalizeH="0" baseline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</a:t>
            </a:r>
          </a:p>
        </p:txBody>
      </p:sp>
      <p:sp>
        <p:nvSpPr>
          <p:cNvPr id="59" name="Text Box 62"/>
          <p:cNvSpPr txBox="1">
            <a:spLocks noChangeArrowheads="1"/>
          </p:cNvSpPr>
          <p:nvPr/>
        </p:nvSpPr>
        <p:spPr bwMode="auto">
          <a:xfrm>
            <a:off x="6600322" y="4429132"/>
            <a:ext cx="57579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50" normalizeH="0" baseline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</a:t>
            </a:r>
          </a:p>
        </p:txBody>
      </p:sp>
      <p:sp>
        <p:nvSpPr>
          <p:cNvPr id="60" name="Text Box 63"/>
          <p:cNvSpPr txBox="1">
            <a:spLocks noChangeArrowheads="1"/>
          </p:cNvSpPr>
          <p:nvPr/>
        </p:nvSpPr>
        <p:spPr bwMode="auto">
          <a:xfrm>
            <a:off x="7064430" y="4432634"/>
            <a:ext cx="54373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50" normalizeH="0" baseline="0" noProof="0" dirty="0" err="1">
                <a:ln w="1143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</a:t>
            </a:r>
            <a:endParaRPr kumimoji="0" lang="ru-RU" sz="5400" b="0" i="0" u="none" strike="noStrike" kern="1200" cap="none" spc="50" normalizeH="0" baseline="0" noProof="0" dirty="0">
              <a:ln w="11430"/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Text Box 64"/>
          <p:cNvSpPr txBox="1">
            <a:spLocks noChangeArrowheads="1"/>
          </p:cNvSpPr>
          <p:nvPr/>
        </p:nvSpPr>
        <p:spPr bwMode="auto">
          <a:xfrm>
            <a:off x="7483780" y="4434112"/>
            <a:ext cx="48442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50" normalizeH="0" baseline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</a:t>
            </a:r>
          </a:p>
        </p:txBody>
      </p:sp>
      <p:sp>
        <p:nvSpPr>
          <p:cNvPr id="64" name="Text Box 67"/>
          <p:cNvSpPr txBox="1">
            <a:spLocks noChangeArrowheads="1"/>
          </p:cNvSpPr>
          <p:nvPr/>
        </p:nvSpPr>
        <p:spPr bwMode="auto">
          <a:xfrm>
            <a:off x="8683618" y="3345875"/>
            <a:ext cx="55656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50" normalizeH="0" baseline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</a:t>
            </a:r>
          </a:p>
        </p:txBody>
      </p:sp>
      <p:sp>
        <p:nvSpPr>
          <p:cNvPr id="65" name="Text Box 68"/>
          <p:cNvSpPr txBox="1">
            <a:spLocks noChangeArrowheads="1"/>
          </p:cNvSpPr>
          <p:nvPr/>
        </p:nvSpPr>
        <p:spPr bwMode="auto">
          <a:xfrm>
            <a:off x="8544272" y="5157192"/>
            <a:ext cx="37542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50" normalizeH="0" baseline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66" name="Text Box 70"/>
          <p:cNvSpPr txBox="1">
            <a:spLocks noChangeArrowheads="1"/>
          </p:cNvSpPr>
          <p:nvPr/>
        </p:nvSpPr>
        <p:spPr bwMode="auto">
          <a:xfrm>
            <a:off x="3888062" y="5246452"/>
            <a:ext cx="55175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50" normalizeH="0" baseline="0" noProof="0" dirty="0" err="1">
                <a:ln w="1143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</a:t>
            </a:r>
            <a:endParaRPr kumimoji="0" lang="ru-RU" sz="5400" b="0" i="0" u="none" strike="noStrike" kern="1200" cap="none" spc="50" normalizeH="0" baseline="0" noProof="0" dirty="0">
              <a:ln w="11430"/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Text Box 71"/>
          <p:cNvSpPr txBox="1">
            <a:spLocks noChangeArrowheads="1"/>
          </p:cNvSpPr>
          <p:nvPr/>
        </p:nvSpPr>
        <p:spPr bwMode="auto">
          <a:xfrm>
            <a:off x="4294590" y="5241974"/>
            <a:ext cx="50526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50" normalizeH="0" baseline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</a:t>
            </a:r>
          </a:p>
        </p:txBody>
      </p:sp>
      <p:sp>
        <p:nvSpPr>
          <p:cNvPr id="68" name="Text Box 72"/>
          <p:cNvSpPr txBox="1">
            <a:spLocks noChangeArrowheads="1"/>
          </p:cNvSpPr>
          <p:nvPr/>
        </p:nvSpPr>
        <p:spPr bwMode="auto">
          <a:xfrm>
            <a:off x="4701116" y="5250600"/>
            <a:ext cx="45878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50" normalizeH="0" baseline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</a:t>
            </a:r>
          </a:p>
        </p:txBody>
      </p:sp>
      <p:sp>
        <p:nvSpPr>
          <p:cNvPr id="69" name="Text Box 73"/>
          <p:cNvSpPr txBox="1">
            <a:spLocks noChangeArrowheads="1"/>
          </p:cNvSpPr>
          <p:nvPr/>
        </p:nvSpPr>
        <p:spPr bwMode="auto">
          <a:xfrm>
            <a:off x="5056220" y="5237826"/>
            <a:ext cx="53572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50" normalizeH="0" baseline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</a:t>
            </a:r>
          </a:p>
        </p:txBody>
      </p:sp>
      <p:sp>
        <p:nvSpPr>
          <p:cNvPr id="70" name="Text Box 74"/>
          <p:cNvSpPr txBox="1">
            <a:spLocks noChangeArrowheads="1"/>
          </p:cNvSpPr>
          <p:nvPr/>
        </p:nvSpPr>
        <p:spPr bwMode="auto">
          <a:xfrm>
            <a:off x="5471984" y="5246452"/>
            <a:ext cx="69602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50" normalizeH="0" baseline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ш</a:t>
            </a:r>
          </a:p>
        </p:txBody>
      </p:sp>
      <p:sp>
        <p:nvSpPr>
          <p:cNvPr id="71" name="Text Box 75"/>
          <p:cNvSpPr txBox="1">
            <a:spLocks noChangeArrowheads="1"/>
          </p:cNvSpPr>
          <p:nvPr/>
        </p:nvSpPr>
        <p:spPr bwMode="auto">
          <a:xfrm>
            <a:off x="6064332" y="5246452"/>
            <a:ext cx="53572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50" normalizeH="0" baseline="0" noProof="0" dirty="0" err="1">
                <a:ln w="1143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</a:t>
            </a:r>
            <a:endParaRPr kumimoji="0" lang="ru-RU" sz="5400" b="0" i="0" u="none" strike="noStrike" kern="1200" cap="none" spc="50" normalizeH="0" baseline="0" noProof="0" dirty="0">
              <a:ln w="11430"/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816080" y="2337005"/>
            <a:ext cx="5485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7824192" y="2348880"/>
            <a:ext cx="5453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6482080" y="5229200"/>
            <a:ext cx="4780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6867768" y="5233348"/>
            <a:ext cx="4523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9480376" y="2348880"/>
            <a:ext cx="5164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9051328" y="2354506"/>
            <a:ext cx="5549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8688288" y="2348122"/>
            <a:ext cx="4235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8245124" y="2348880"/>
            <a:ext cx="5501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</a:t>
            </a:r>
          </a:p>
        </p:txBody>
      </p:sp>
      <p:sp>
        <p:nvSpPr>
          <p:cNvPr id="81" name="Скругленный прямоугольник 80">
            <a:hlinkClick r:id="" action="ppaction://hlinkshowjump?jump=nextslide"/>
          </p:cNvPr>
          <p:cNvSpPr/>
          <p:nvPr/>
        </p:nvSpPr>
        <p:spPr>
          <a:xfrm>
            <a:off x="8400256" y="6093296"/>
            <a:ext cx="1656184" cy="43204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Проверка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1991544" y="908721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-Прочитай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7235696" y="5229200"/>
            <a:ext cx="5164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7615838" y="5237826"/>
            <a:ext cx="5597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8014960" y="5241974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</a:t>
            </a:r>
          </a:p>
        </p:txBody>
      </p:sp>
      <p:pic>
        <p:nvPicPr>
          <p:cNvPr id="2050" name="Picture 2" descr="http://pixabay.com/static/uploads/photo/2010/12/13/09/51/maple-1741_640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800000" flipH="1" flipV="1">
            <a:off x="1343472" y="4149080"/>
            <a:ext cx="3240022" cy="215664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2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4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6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8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30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2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4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8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0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44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8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0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2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54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8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2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4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6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8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0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2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74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76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78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80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82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4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6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88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0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92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4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6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8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0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2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4" dur="3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6" dur="3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8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0" dur="3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2" dur="3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4" dur="3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16" dur="3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8" dur="3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0" dur="3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4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26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8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3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34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13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38" dur="3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140" dur="3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2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7" grpId="0"/>
      <p:bldP spid="88" grpId="0"/>
      <p:bldP spid="8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35C686-29C7-41AB-8CE3-8A6A97578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«Радуга».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9DA42D9-3DCC-4BF5-9F46-890BF3EA58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3561" y="1827370"/>
            <a:ext cx="4271012" cy="32032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76A4FF-E3A9-4DCC-A0B6-6ABEBDAFD2C4}"/>
              </a:ext>
            </a:extLst>
          </p:cNvPr>
          <p:cNvSpPr txBox="1"/>
          <p:nvPr/>
        </p:nvSpPr>
        <p:spPr>
          <a:xfrm>
            <a:off x="668045" y="2065784"/>
            <a:ext cx="567948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Ученику дается последовательность слов-названий цветов. К примеру, слова "зелёный", "черный", "синий", "жёлтый" записаны разными цветами. При этом название цвета и цвет букв не совпадают. Детям нужно внимательно читать про себя и называть не само слово, а цвет, которым написано это самое слово.</a:t>
            </a:r>
          </a:p>
        </p:txBody>
      </p:sp>
    </p:spTree>
    <p:extLst>
      <p:ext uri="{BB962C8B-B14F-4D97-AF65-F5344CB8AC3E}">
        <p14:creationId xmlns:p14="http://schemas.microsoft.com/office/powerpoint/2010/main" val="1885667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28927F-05A7-41BE-9D1D-7C379D46D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0854" y="365125"/>
            <a:ext cx="6249880" cy="771270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Использую в своей работе сайт https://foxgard.ru/test-read для проверки скорости чтения и понимания смысла текста.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4495064-B398-495E-B0B7-7C749296C3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5854" y="1136395"/>
            <a:ext cx="4145872" cy="271354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C910E2C-5379-4B88-AEF6-9D2DC92B4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788" y="1491502"/>
            <a:ext cx="5397012" cy="32491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B13528E-C762-4B55-A862-96A32CEC01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632401"/>
            <a:ext cx="4616757" cy="244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0962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7EAC97-542C-49C7-863C-CB9192589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9518" y="319596"/>
            <a:ext cx="2787589" cy="864394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платформа  «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Учи.ру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5B2E907-B546-4301-9D10-1B77C391CA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211" y="1241693"/>
            <a:ext cx="4340588" cy="263784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2D6E6C-6170-475A-80F3-4B90572AF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21" y="3937245"/>
            <a:ext cx="4764565" cy="254871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B5A44BA-207B-4E5C-ACA2-743014F34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2883" y="1386716"/>
            <a:ext cx="2254928" cy="216492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1EDDF8F-9022-47FB-BA06-615EFA551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1366" y="1406367"/>
            <a:ext cx="2320105" cy="214527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027B287-EDA1-4096-8687-03DD5DDE47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8208" y="3774014"/>
            <a:ext cx="2562922" cy="31042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BBA8A0F-AD4B-4F36-933A-151ED7926564}"/>
              </a:ext>
            </a:extLst>
          </p:cNvPr>
          <p:cNvSpPr txBox="1"/>
          <p:nvPr/>
        </p:nvSpPr>
        <p:spPr>
          <a:xfrm>
            <a:off x="5808215" y="537659"/>
            <a:ext cx="37352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платформа «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ЯндексУчебник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775198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BCE1DA-8D14-4690-941B-F24EDEBEB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0730" y="1003177"/>
            <a:ext cx="10173069" cy="687511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и недостатки использования ЦОС для развития читательской грамотности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91CD5C9B-8D80-49C2-A127-F797D9A644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4913628"/>
              </p:ext>
            </p:extLst>
          </p:nvPr>
        </p:nvGraphicFramePr>
        <p:xfrm>
          <a:off x="257452" y="1690688"/>
          <a:ext cx="5015884" cy="4486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730594B0-1101-4658-9E7C-DD03719677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5781226"/>
              </p:ext>
            </p:extLst>
          </p:nvPr>
        </p:nvGraphicFramePr>
        <p:xfrm>
          <a:off x="5273336" y="1757778"/>
          <a:ext cx="6223247" cy="47699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8106913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7BC846-882E-4A04-8254-600201F1E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18FD9E-A252-4730-82BB-566841F13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4960" y="1244117"/>
            <a:ext cx="5958840" cy="25018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Рабочий лист — это структурированный документ, который помогает учителю организовать урок и обеспечить последовательность и целостность обучения.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8EDF76-2FA7-440D-9606-45D9A649F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706" y="3858450"/>
            <a:ext cx="3512566" cy="26344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C796D2-3E20-4982-BD1E-EA2502170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706" y="1244117"/>
            <a:ext cx="3512566" cy="250183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833" y="3745952"/>
            <a:ext cx="3512567" cy="263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77434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3E418B-628F-4FE0-9034-83803E9B9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806" y="-905521"/>
            <a:ext cx="9267548" cy="3470964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Примеры рабочих листов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064C7D-00BD-4036-B02C-6DF79EB96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790" y="1247874"/>
            <a:ext cx="3830111" cy="464601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3D262AD-705E-47E3-88BC-45C33183E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5530" y="2461690"/>
            <a:ext cx="1255885" cy="125588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E59E0BF-1DDE-46A9-BEBC-E270F55924DE}"/>
              </a:ext>
            </a:extLst>
          </p:cNvPr>
          <p:cNvSpPr txBox="1"/>
          <p:nvPr/>
        </p:nvSpPr>
        <p:spPr>
          <a:xfrm>
            <a:off x="7810500" y="1247874"/>
            <a:ext cx="3059344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Helvetica Neue"/>
              </a:rPr>
              <a:t>Задание1. Укажите варианты ответов, в которых верно выделена буква, обозначающая ударный гласный звук. Запишите номера ответов.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Helvetica Neue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Helvetica Neue"/>
              </a:rPr>
              <a:t>1. Иконопись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Helvetica Neue"/>
              </a:rPr>
              <a:t>2. </a:t>
            </a:r>
            <a:r>
              <a:rPr kumimoji="0" lang="ru-RU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Helvetica Neue"/>
              </a:rPr>
              <a:t>сливОвый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Helvetica Neue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Helvetica Neue"/>
              </a:rPr>
              <a:t>3. </a:t>
            </a:r>
            <a:r>
              <a:rPr kumimoji="0" lang="ru-RU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Helvetica Neue"/>
              </a:rPr>
              <a:t>пОгнутый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Helvetica Neue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Helvetica Neue"/>
              </a:rPr>
              <a:t>4. </a:t>
            </a:r>
            <a:r>
              <a:rPr kumimoji="0" lang="ru-RU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Helvetica Neue"/>
              </a:rPr>
              <a:t>грУшевый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Helvetica Neue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Helvetica Neue"/>
              </a:rPr>
              <a:t>5. </a:t>
            </a:r>
            <a:r>
              <a:rPr kumimoji="0" lang="ru-RU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Helvetica Neue"/>
              </a:rPr>
              <a:t>кровоточИть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17" name="Объект 16">
            <a:extLst>
              <a:ext uri="{FF2B5EF4-FFF2-40B4-BE49-F238E27FC236}">
                <a16:creationId xmlns:a16="http://schemas.microsoft.com/office/drawing/2014/main" id="{1FA66EC0-7F24-420B-97C6-B19AE973E79D}"/>
              </a:ext>
            </a:extLst>
          </p:cNvPr>
          <p:cNvSpPr>
            <a:spLocks noGrp="1"/>
          </p:cNvSpPr>
          <p:nvPr>
            <p:ph idx="1"/>
          </p:nvPr>
        </p:nvSpPr>
        <p:spPr>
          <a:xfrm flipV="1">
            <a:off x="363984" y="6350438"/>
            <a:ext cx="861134" cy="103628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901" y="1247874"/>
            <a:ext cx="3568208" cy="4742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5937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7100" y="399796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рабочих листов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1545388"/>
            <a:ext cx="5125853" cy="3914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1725359"/>
            <a:ext cx="5575300" cy="355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650" y="695072"/>
            <a:ext cx="2425700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87325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394289-D8FE-4D04-9A66-4CA51992A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7072" y="365125"/>
            <a:ext cx="9036728" cy="913259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рабочих листов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DDFE869-8562-49D4-A085-134F31C855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114" y="2006353"/>
            <a:ext cx="6549628" cy="419717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E94547-9BD3-43C3-A46A-5F7711170330}"/>
              </a:ext>
            </a:extLst>
          </p:cNvPr>
          <p:cNvSpPr txBox="1"/>
          <p:nvPr/>
        </p:nvSpPr>
        <p:spPr>
          <a:xfrm>
            <a:off x="375081" y="1278384"/>
            <a:ext cx="55374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j-ea"/>
                <a:cs typeface="+mj-cs"/>
                <a:sym typeface="Helvetica Neue"/>
              </a:rPr>
              <a:t>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Helvetica Neue"/>
              </a:rPr>
              <a:t>Онлайн-сервис «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Helvetica Neue"/>
              </a:rPr>
              <a:t>Опросникум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Helvetica Neue"/>
              </a:rPr>
              <a:t>», разработанный в Академии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Helvetica Neue"/>
              </a:rPr>
              <a:t>Минпросвещения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Helvetica Neue"/>
              </a:rPr>
              <a:t> России (quick.apkpro.ru/).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BAC3426-4DC1-44B4-95FA-F1D2227A1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292" y="2412987"/>
            <a:ext cx="5283450" cy="18482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C0A90B6-433D-4DD2-BFB5-E790608BA7A6}"/>
              </a:ext>
            </a:extLst>
          </p:cNvPr>
          <p:cNvSpPr txBox="1"/>
          <p:nvPr/>
        </p:nvSpPr>
        <p:spPr>
          <a:xfrm>
            <a:off x="7130989" y="1522520"/>
            <a:ext cx="4222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Helvetica Neue"/>
              </a:rPr>
              <a:t>Онлайн-сервис для создания рабочих листов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Helvetica Neue"/>
              </a:rPr>
              <a:t>https://www.storyboardthat.com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053093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0800FD-F71A-4D18-81D7-85BFFB46D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348" y="798990"/>
            <a:ext cx="9782452" cy="891698"/>
          </a:xfrm>
        </p:spPr>
        <p:txBody>
          <a:bodyPr>
            <a:normAutofit/>
          </a:bodyPr>
          <a:lstStyle/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ZipGrade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приложение, которое позволит проверять тесты за одну секунду.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0332128-6769-4EBA-91EE-4F7B298147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2470" y="1870022"/>
            <a:ext cx="4794916" cy="31281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F9280F-FD19-4F34-A601-5C37C664A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4805" y="1642369"/>
            <a:ext cx="2001290" cy="441664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26DB400-2E92-4034-B0D3-E20119934F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0217" y="1628545"/>
            <a:ext cx="2117954" cy="467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233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3847BE-5566-46C2-910F-78C52A192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0640" y="654410"/>
            <a:ext cx="7128769" cy="1526457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Читательская грамотность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это способность понимать, интерпретировать и критически осмысливать текстовую информацию. </a:t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62EC18-3405-482E-8B14-2A99AA741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0026" y="6098959"/>
            <a:ext cx="1703773" cy="78004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F11744F-CEE7-4135-BAF0-5BD32E309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697" y="2074334"/>
            <a:ext cx="5018842" cy="376413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0C11D98-FB1A-4C50-89C5-C3D3DA939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074334"/>
            <a:ext cx="5018842" cy="376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370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CEBA3C-017E-4434-8C09-973930C5E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1662" y="365125"/>
            <a:ext cx="7164280" cy="931015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Интерактивные рабочие листы</a:t>
            </a: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платформе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pps.org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A4C4029-D871-4FFE-BE68-F59B4CCBA2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5132" y="4114737"/>
            <a:ext cx="4085039" cy="2679390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67E778B-0119-40BB-AA61-ABB05EC3F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903" y="1351625"/>
            <a:ext cx="4572316" cy="288079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CE6503B-563E-4443-8E81-FF465FA6FD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175" y="1351625"/>
            <a:ext cx="4292996" cy="276311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5DE5C3C-C751-40AA-A23C-A01A86704F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3277" y="3630257"/>
            <a:ext cx="4491942" cy="322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1046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>
            <a:extLst>
              <a:ext uri="{FF2B5EF4-FFF2-40B4-BE49-F238E27FC236}">
                <a16:creationId xmlns:a16="http://schemas.microsoft.com/office/drawing/2014/main" id="{5CACDDF1-3BB2-49C4-B309-81D3CEFA91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03400" y="947904"/>
            <a:ext cx="10009820" cy="346976"/>
          </a:xfrm>
        </p:spPr>
        <p:txBody>
          <a:bodyPr>
            <a:normAutofit fontScale="90000"/>
          </a:bodyPr>
          <a:lstStyle/>
          <a:p>
            <a:r>
              <a:rPr lang="ru-RU" altLang="ru-RU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 на уроках </a:t>
            </a:r>
            <a:br>
              <a:rPr lang="ru-RU" altLang="ru-RU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русского языка</a:t>
            </a:r>
            <a:r>
              <a:rPr lang="ru-RU" altLang="ru-RU" dirty="0"/>
              <a:t>	</a:t>
            </a:r>
            <a:endParaRPr lang="ru-RU" alt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9" name="Объект 8">
            <a:extLst>
              <a:ext uri="{FF2B5EF4-FFF2-40B4-BE49-F238E27FC236}">
                <a16:creationId xmlns:a16="http://schemas.microsoft.com/office/drawing/2014/main" id="{247D8EF9-BBC2-4B0D-8515-C2F59EFD713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43" y="1843114"/>
            <a:ext cx="3579057" cy="4532286"/>
          </a:xfrm>
        </p:spPr>
      </p:pic>
      <p:pic>
        <p:nvPicPr>
          <p:cNvPr id="9222" name="Рисунок 7">
            <a:extLst>
              <a:ext uri="{FF2B5EF4-FFF2-40B4-BE49-F238E27FC236}">
                <a16:creationId xmlns:a16="http://schemas.microsoft.com/office/drawing/2014/main" id="{F6C17076-99F3-49B7-A2DD-871A71569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574" y="1846322"/>
            <a:ext cx="3489325" cy="4395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E2B7DFE-4101-433B-955E-469F36284B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2301" y="1909401"/>
            <a:ext cx="3365500" cy="4487333"/>
          </a:xfrm>
          <a:prstGeom prst="rect">
            <a:avLst/>
          </a:prstGeom>
        </p:spPr>
      </p:pic>
      <p:sp>
        <p:nvSpPr>
          <p:cNvPr id="5" name="Объект 4">
            <a:extLst>
              <a:ext uri="{FF2B5EF4-FFF2-40B4-BE49-F238E27FC236}">
                <a16:creationId xmlns:a16="http://schemas.microsoft.com/office/drawing/2014/main" id="{DE256DA4-590B-4851-9FDF-02643E5B8364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500" y="762000"/>
            <a:ext cx="7785100" cy="655639"/>
          </a:xfrm>
        </p:spPr>
        <p:txBody>
          <a:bodyPr>
            <a:normAutofit fontScale="90000"/>
          </a:bodyPr>
          <a:lstStyle/>
          <a:p>
            <a:r>
              <a:rPr lang="ru-RU" altLang="ru-RU" sz="360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 на уроках </a:t>
            </a:r>
            <a:br>
              <a:rPr lang="ru-RU" altLang="ru-RU" sz="360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русского языка</a:t>
            </a:r>
            <a:endParaRPr lang="ru-RU" dirty="0"/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634" y="1549400"/>
            <a:ext cx="5723466" cy="429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ъект 5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1577975"/>
            <a:ext cx="5548313" cy="415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бъект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39489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500" y="277814"/>
            <a:ext cx="9486900" cy="1139825"/>
          </a:xfrm>
        </p:spPr>
        <p:txBody>
          <a:bodyPr/>
          <a:lstStyle/>
          <a:p>
            <a:r>
              <a:rPr lang="ru-RU" altLang="ru-RU" sz="320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 на уроках</a:t>
            </a:r>
            <a:br>
              <a:rPr lang="ru-RU" altLang="ru-RU" sz="320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русского языка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558" y="1528762"/>
            <a:ext cx="5818716" cy="43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754" y="1447800"/>
            <a:ext cx="4825196" cy="4600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32646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0700" y="838200"/>
            <a:ext cx="8331200" cy="825500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родителей в создании </a:t>
            </a:r>
            <a:br>
              <a:rPr lang="ru-RU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дидактических игр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357" y="2032000"/>
            <a:ext cx="5215467" cy="398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2062162"/>
            <a:ext cx="53848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03859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FFDD9-672F-4A31-914D-C3F8DEBFC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900" y="1225118"/>
            <a:ext cx="9604899" cy="465570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используемой литературы и интернет-ресурсов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F01CA1-5CCE-4767-8525-3EECA96694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Большая Российская энциклопедия: В 30 т. / Председатель науч.-ред. совета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Ю.С.Оспипов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Отв. Ред. С.Л. Кравец, Т.7 – М.: Большая Российская энциклопедия, 2007.</a:t>
            </a:r>
          </a:p>
          <a:p>
            <a:pPr marL="0" indent="0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Диагностика учебной успешности в начальной школе/Под ред.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П.Г.Нежнова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И.Д.Фрумина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Б.И.Хасана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Б.Д.Эльконина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М.: Открытый институт «Развивающее образование», 2009.</a:t>
            </a:r>
          </a:p>
          <a:p>
            <a:pPr marL="0" indent="0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Курикалова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Н.М. Проект «Чтение с листа и чтение с экрана» /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Н.М.Курикалова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// 100 проектов в поддержку чтения+ Актуальные социально-педагогические инициативы. Культурно-образовательный атлас / Галактионова Т.Г., Казакова Е.И., Раппопорт Р.В. и др. - М.: РИПОЛ-классик, 2015. - 146 с.</a:t>
            </a:r>
          </a:p>
          <a:p>
            <a:pPr marL="0" indent="0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Рекомендации по повышению уровня читательской компетенции в рамках Национальной программы поддержки и развития чтения. – М.: МЦБС, 2008.</a:t>
            </a:r>
          </a:p>
          <a:p>
            <a:pPr marL="0" indent="0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https://schultetable.ru/training/, </a:t>
            </a:r>
          </a:p>
          <a:p>
            <a:pPr marL="0" indent="0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https://cepia.ru/speedreading/schulte/,</a:t>
            </a:r>
          </a:p>
          <a:p>
            <a:pPr marL="0" indent="0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https://yandex.ru/games/app/284930,</a:t>
            </a:r>
          </a:p>
          <a:p>
            <a:pPr marL="0" indent="0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https://psychojournal.ru/shulte.html и др.</a:t>
            </a:r>
          </a:p>
          <a:p>
            <a:pPr marL="0" indent="0">
              <a:buNone/>
            </a:pP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AutoNum type="arabicPeriod"/>
            </a:pP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893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588513F-7F87-497D-992F-9181117B9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400" b="1" i="0" u="none" strike="noStrike" kern="0" cap="none" spc="0" normalizeH="0" baseline="0" noProof="0" dirty="0">
              <a:ln/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 Light"/>
              <a:ea typeface="+mj-ea"/>
              <a:cs typeface="+mj-cs"/>
              <a:sym typeface="Helvetica Neue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0" cap="none" spc="0" normalizeH="0" baseline="0" noProof="0" dirty="0">
                <a:ln/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j-ea"/>
                <a:cs typeface="+mj-cs"/>
                <a:sym typeface="Helvetica Neue"/>
              </a:rPr>
              <a:t>Спасибо за внимание!</a:t>
            </a:r>
          </a:p>
          <a:p>
            <a:endParaRPr lang="ru-RU" dirty="0"/>
          </a:p>
        </p:txBody>
      </p:sp>
      <p:sp>
        <p:nvSpPr>
          <p:cNvPr id="4" name="Shape 56">
            <a:extLst>
              <a:ext uri="{FF2B5EF4-FFF2-40B4-BE49-F238E27FC236}">
                <a16:creationId xmlns:a16="http://schemas.microsoft.com/office/drawing/2014/main" id="{791116B8-DD76-EFB1-B14B-3D36C309FCA7}"/>
              </a:ext>
            </a:extLst>
          </p:cNvPr>
          <p:cNvSpPr/>
          <p:nvPr/>
        </p:nvSpPr>
        <p:spPr>
          <a:xfrm>
            <a:off x="1906524" y="3429000"/>
            <a:ext cx="9447276" cy="1938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4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800" b="0"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Денисова Наталья Игоревна</a:t>
            </a:r>
            <a:r>
              <a:rPr lang="ru-RU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Слащева Ангелина Васильевна,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800" b="0"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учителя начальных классов</a:t>
            </a:r>
            <a:r>
              <a:rPr lang="ru-RU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МБОУ школы №3 г. Озёры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800" b="0"/>
            </a:pPr>
            <a:r>
              <a:rPr lang="ru-RU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Коломна г.о.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800" b="0"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  <a:hlinkClick r:id="rId2"/>
              </a:rPr>
              <a:t>natavlad89@mail.ru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800" b="0"/>
            </a:pPr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angelinaslashcheva@mail.ru</a:t>
            </a:r>
            <a:r>
              <a:rPr lang="ru-RU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502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9DEDF0-1A43-46F4-BFF3-5F7E919C8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564" y="681037"/>
            <a:ext cx="10005135" cy="1360827"/>
          </a:xfrm>
        </p:spPr>
        <p:txBody>
          <a:bodyPr>
            <a:normAutofit/>
          </a:bodyPr>
          <a:lstStyle/>
          <a:p>
            <a:pPr algn="ctr"/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 формирования читательской грамотности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начальных классах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8845644E-0F9D-4FB0-AE96-932393C16E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9419674"/>
              </p:ext>
            </p:extLst>
          </p:nvPr>
        </p:nvGraphicFramePr>
        <p:xfrm>
          <a:off x="932154" y="1757779"/>
          <a:ext cx="10421645" cy="4419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10803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2C55B-9923-4A48-8025-C42B3B174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8294" y="365125"/>
            <a:ext cx="7057749" cy="1325563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платформа ЦОС «Моя школа»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C88D111-0C2C-4C4F-A677-34F2CD1147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77289" y="1358282"/>
            <a:ext cx="5880698" cy="433230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E1BD66-FF24-4FFD-BEB0-870A2C75C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61223"/>
            <a:ext cx="5477522" cy="412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208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262129-297A-4ECE-A53F-331FE8885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Использую следующие приемы: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0790AFA7-7074-41CC-AC4F-BD903A32B8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2075681"/>
              </p:ext>
            </p:extLst>
          </p:nvPr>
        </p:nvGraphicFramePr>
        <p:xfrm>
          <a:off x="926978" y="1464816"/>
          <a:ext cx="10515600" cy="46304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33912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трелка вправо 12">
            <a:hlinkClick r:id="" action="ppaction://hlinkshowjump?jump=nextslide"/>
          </p:cNvPr>
          <p:cNvSpPr/>
          <p:nvPr/>
        </p:nvSpPr>
        <p:spPr>
          <a:xfrm>
            <a:off x="9192344" y="5949280"/>
            <a:ext cx="978408" cy="48463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63552" y="1772816"/>
            <a:ext cx="777686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Пришла Настя из школы. Дома была одна мама. Настя села у стола, взяла книжку и прочла маме сказку. Мама была рада.</a:t>
            </a:r>
          </a:p>
        </p:txBody>
      </p:sp>
      <p:sp>
        <p:nvSpPr>
          <p:cNvPr id="4" name="Рамка 3"/>
          <p:cNvSpPr/>
          <p:nvPr/>
        </p:nvSpPr>
        <p:spPr>
          <a:xfrm>
            <a:off x="1847526" y="858119"/>
            <a:ext cx="8388427" cy="5356250"/>
          </a:xfrm>
          <a:prstGeom prst="frame">
            <a:avLst>
              <a:gd name="adj1" fmla="val 4015"/>
            </a:avLst>
          </a:prstGeom>
          <a:solidFill>
            <a:schemeClr val="accent3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2207568" y="260649"/>
            <a:ext cx="7772400" cy="864096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Чтение «Шторка»</a:t>
            </a:r>
          </a:p>
        </p:txBody>
      </p:sp>
      <p:grpSp>
        <p:nvGrpSpPr>
          <p:cNvPr id="8" name="Группа 8"/>
          <p:cNvGrpSpPr>
            <a:grpSpLocks/>
          </p:cNvGrpSpPr>
          <p:nvPr/>
        </p:nvGrpSpPr>
        <p:grpSpPr bwMode="auto">
          <a:xfrm>
            <a:off x="2135560" y="-5067300"/>
            <a:ext cx="7920881" cy="11430000"/>
            <a:chOff x="2714612" y="-357214"/>
            <a:chExt cx="3357586" cy="6572296"/>
          </a:xfrm>
        </p:grpSpPr>
        <p:sp>
          <p:nvSpPr>
            <p:cNvPr id="9" name="Прямоугольник 8"/>
            <p:cNvSpPr>
              <a:spLocks noChangeArrowheads="1"/>
            </p:cNvSpPr>
            <p:nvPr/>
          </p:nvSpPr>
          <p:spPr bwMode="auto">
            <a:xfrm>
              <a:off x="2714612" y="-357214"/>
              <a:ext cx="3357586" cy="292923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2700" algn="ctr">
              <a:solidFill>
                <a:schemeClr val="accent3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Прямоугольник 9"/>
            <p:cNvSpPr>
              <a:spLocks noChangeArrowheads="1"/>
            </p:cNvSpPr>
            <p:nvPr/>
          </p:nvSpPr>
          <p:spPr bwMode="auto">
            <a:xfrm>
              <a:off x="2714612" y="3143447"/>
              <a:ext cx="3357586" cy="307163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2700" algn="ctr">
              <a:solidFill>
                <a:schemeClr val="accent3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 Жми на шторку и успевай читать!</a:t>
              </a: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8400256" y="6093296"/>
            <a:ext cx="1656184" cy="43204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Проверка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92322E-6 L 0.00018 0.86679 " pathEditMode="relative" rAng="0" ptsTypes="AA">
                                      <p:cBhvr>
                                        <p:cTn id="6" dur="3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0"/>
                            </p:stCondLst>
                            <p:childTnLst>
                              <p:par>
                                <p:cTn id="8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1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EB0A7D-3FD1-4BF9-8D33-08EE7E4CD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082" y="-96514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Таблицы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Шульте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0D0B497-B805-43F4-BACE-CD4D456A87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9521" y="2132194"/>
            <a:ext cx="4489580" cy="272068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D2B846-2AC7-4162-B0C2-C9F5625D1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082" y="1101847"/>
            <a:ext cx="3814439" cy="27206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BF1B355-9915-4D3F-A2EA-CD91CCD19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082" y="3822533"/>
            <a:ext cx="3814439" cy="28608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E76B7F-5FAF-4128-8599-0C60CFD6321E}"/>
              </a:ext>
            </a:extLst>
          </p:cNvPr>
          <p:cNvSpPr txBox="1"/>
          <p:nvPr/>
        </p:nvSpPr>
        <p:spPr>
          <a:xfrm>
            <a:off x="8609100" y="1757778"/>
            <a:ext cx="3109424" cy="33193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Существует множество сайтов, где можно в форме интерактивной игры поработать с таблицами. </a:t>
            </a:r>
            <a:endParaRPr lang="ru-RU" sz="1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https://schultetable.ru/training/</a:t>
            </a:r>
            <a:r>
              <a:rPr lang="ru-RU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</a:p>
          <a:p>
            <a:r>
              <a:rPr lang="en-US" sz="1800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https://cepia.ru/speedreading/schulte/</a:t>
            </a:r>
            <a:r>
              <a:rPr lang="ru-RU" sz="1800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</a:p>
          <a:p>
            <a:r>
              <a:rPr lang="en-US" sz="1800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https://yandex.ru/games/app/284930</a:t>
            </a:r>
            <a:r>
              <a:rPr lang="ru-RU" sz="1800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</a:p>
          <a:p>
            <a:r>
              <a:rPr lang="en-US" sz="1800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https://psychojournal.ru/shulte.html</a:t>
            </a:r>
            <a:r>
              <a:rPr lang="ru-RU" sz="1800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и др.</a:t>
            </a:r>
          </a:p>
        </p:txBody>
      </p:sp>
    </p:spTree>
    <p:extLst>
      <p:ext uri="{BB962C8B-B14F-4D97-AF65-F5344CB8AC3E}">
        <p14:creationId xmlns:p14="http://schemas.microsoft.com/office/powerpoint/2010/main" val="596006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6ED478-1BE3-40E4-8F20-68DFB2DC5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6443"/>
            <a:ext cx="10515600" cy="634245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«Шерлок»                      «Найди слово»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0902A5E6-C3F2-49D6-A173-01A5AE7502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5558763"/>
              </p:ext>
            </p:extLst>
          </p:nvPr>
        </p:nvGraphicFramePr>
        <p:xfrm>
          <a:off x="213064" y="1825625"/>
          <a:ext cx="3639845" cy="3749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E2A92E1-3416-4B2A-9975-1E04160792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5515" y="1825625"/>
            <a:ext cx="6096528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079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5772B5-328C-4572-A013-C90AE476D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5236" y="408373"/>
            <a:ext cx="3508564" cy="1282315"/>
          </a:xfrm>
        </p:spPr>
        <p:txBody>
          <a:bodyPr>
            <a:normAutofit/>
          </a:bodyPr>
          <a:lstStyle/>
          <a:p>
            <a:r>
              <a:rPr lang="ru-RU" dirty="0"/>
              <a:t>                                                    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с помехой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AE340FD9-9B1F-4745-8EAA-41A1B0EB6D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58676"/>
            <a:ext cx="6367102" cy="358149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FDE578F-515F-48D7-BEEE-A0C5AEE62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3964" y="1542495"/>
            <a:ext cx="4775325" cy="35814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6BC55B5-0BDB-4FED-8297-9E2DA66E371D}"/>
              </a:ext>
            </a:extLst>
          </p:cNvPr>
          <p:cNvSpPr txBox="1"/>
          <p:nvPr/>
        </p:nvSpPr>
        <p:spPr>
          <a:xfrm>
            <a:off x="1478133" y="1124990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с решёткой</a:t>
            </a:r>
          </a:p>
        </p:txBody>
      </p:sp>
    </p:spTree>
    <p:extLst>
      <p:ext uri="{BB962C8B-B14F-4D97-AF65-F5344CB8AC3E}">
        <p14:creationId xmlns:p14="http://schemas.microsoft.com/office/powerpoint/2010/main" val="116086618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Желтый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472C4"/>
          </a:solidFill>
          <a:prstDash val="solid"/>
          <a:bevel/>
        </a:ln>
        <a:effectLst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472C4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1796</TotalTime>
  <Words>919</Words>
  <Application>Microsoft Office PowerPoint</Application>
  <PresentationFormat>Широкоэкранный</PresentationFormat>
  <Paragraphs>166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34" baseType="lpstr">
      <vt:lpstr>Arial</vt:lpstr>
      <vt:lpstr>Calibri</vt:lpstr>
      <vt:lpstr>Calibri Light</vt:lpstr>
      <vt:lpstr>Helvetica Neue</vt:lpstr>
      <vt:lpstr>Symbol</vt:lpstr>
      <vt:lpstr>Times New Roman</vt:lpstr>
      <vt:lpstr>1_Тема Office</vt:lpstr>
      <vt:lpstr>2_Тема Office</vt:lpstr>
      <vt:lpstr>      «Эффективные практики формирования читательской грамотности, применение рабочих листов и дидактического материала на урочных и внеурочных занятиях в «Эффективной начальной школе»».</vt:lpstr>
      <vt:lpstr>Читательская грамотность — это способность понимать, интерпретировать и критически осмысливать текстовую информацию.  </vt:lpstr>
      <vt:lpstr> Проблемы формирования читательской грамотности в начальных классах</vt:lpstr>
      <vt:lpstr>Образовательная платформа ЦОС «Моя школа»</vt:lpstr>
      <vt:lpstr>Использую следующие приемы:</vt:lpstr>
      <vt:lpstr>Чтение «Шторка»</vt:lpstr>
      <vt:lpstr>Таблицы Шульте</vt:lpstr>
      <vt:lpstr>«Шерлок»                      «Найди слово»</vt:lpstr>
      <vt:lpstr>                                                      Чтение с помехой</vt:lpstr>
      <vt:lpstr>«Движущиеся буквы»</vt:lpstr>
      <vt:lpstr>Упражнение «Радуга». </vt:lpstr>
      <vt:lpstr>Использую в своей работе сайт https://foxgard.ru/test-read для проверки скорости чтения и понимания смысла текста. </vt:lpstr>
      <vt:lpstr> Образовательная платформа  «Учи.ру»</vt:lpstr>
      <vt:lpstr>Преимущества и недостатки использования ЦОС для развития читательской грамотности</vt:lpstr>
      <vt:lpstr>Презентация PowerPoint</vt:lpstr>
      <vt:lpstr>Примеры рабочих листов</vt:lpstr>
      <vt:lpstr>Примеры рабочих листов</vt:lpstr>
      <vt:lpstr>Создание рабочих листов</vt:lpstr>
      <vt:lpstr>ZipGrade – приложение, которое позволит проверять тесты за одну секунду. </vt:lpstr>
      <vt:lpstr>Интерактивные рабочие листы на платформе LearningАpps.org. </vt:lpstr>
      <vt:lpstr>Дидактические игры на уроках  русского языка </vt:lpstr>
      <vt:lpstr>Дидактические игры на уроках  русского языка</vt:lpstr>
      <vt:lpstr>Дидактические игры на уроках  русского языка</vt:lpstr>
      <vt:lpstr>Помощь родителей в создании  дидактических игр</vt:lpstr>
      <vt:lpstr>Список используемой литературы и интернет-ресурсов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Топал Елена Константиновна</dc:creator>
  <cp:lastModifiedBy>User</cp:lastModifiedBy>
  <cp:revision>219</cp:revision>
  <dcterms:modified xsi:type="dcterms:W3CDTF">2025-06-16T08:01:02Z</dcterms:modified>
</cp:coreProperties>
</file>