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-1912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-1912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1702191"/>
            <a:ext cx="10616697" cy="15106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b="1" dirty="0"/>
            </a:br>
            <a:r>
              <a:rPr lang="ru-RU" sz="3600" b="1" dirty="0">
                <a:solidFill>
                  <a:srgbClr val="373C59"/>
                </a:solidFill>
              </a:rPr>
              <a:t>«МЕТОД ВОСПИТАНИЯ ЛИЧНЫМ ПРИМЕРОМ В РЕАЛИЗАЦИИ ПРОЕКТА ЭНШ»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677B6-1B86-0E35-0563-B8F9D522FBDB}"/>
              </a:ext>
            </a:extLst>
          </p:cNvPr>
          <p:cNvSpPr txBox="1"/>
          <p:nvPr/>
        </p:nvSpPr>
        <p:spPr>
          <a:xfrm>
            <a:off x="7695027" y="4107425"/>
            <a:ext cx="4069079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Абросимова Юлия Николаевна,</a:t>
            </a:r>
          </a:p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МАОУ СОШ № 14 г. о. Балашиха,</a:t>
            </a:r>
          </a:p>
          <a:p>
            <a:pPr algn="r">
              <a:buNone/>
            </a:pP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juli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-1912@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A5902-B99A-D778-271E-1218E40A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3E8CEC-7AAD-57BF-CBE3-341A65CAED4D}"/>
              </a:ext>
            </a:extLst>
          </p:cNvPr>
          <p:cNvSpPr txBox="1">
            <a:spLocks/>
          </p:cNvSpPr>
          <p:nvPr/>
        </p:nvSpPr>
        <p:spPr>
          <a:xfrm>
            <a:off x="3553711" y="524523"/>
            <a:ext cx="6660159" cy="173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373C59"/>
                </a:solidFill>
              </a:rPr>
              <a:t>Наш девиз: </a:t>
            </a:r>
          </a:p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373C59"/>
                </a:solidFill>
              </a:rPr>
              <a:t>Мы молодцы, но можем лучше!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3E5E29-4B56-B977-FB36-281968EB8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61" y="2476981"/>
            <a:ext cx="5068258" cy="32032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9E51B7-0F59-E3AD-A02A-B2375F3DE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6" y="1393992"/>
            <a:ext cx="2292564" cy="40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9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88A95-6096-C666-165D-0EB9BF507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E7F8DB-DA17-3699-FDDA-CF34B9808D44}"/>
              </a:ext>
            </a:extLst>
          </p:cNvPr>
          <p:cNvSpPr txBox="1">
            <a:spLocks/>
          </p:cNvSpPr>
          <p:nvPr/>
        </p:nvSpPr>
        <p:spPr>
          <a:xfrm>
            <a:off x="3665527" y="2038580"/>
            <a:ext cx="4310856" cy="139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373C59"/>
                </a:solidFill>
              </a:rPr>
              <a:t>Спасибо за внимание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0DA3F-D55B-64F9-276F-5E44EDD25251}"/>
              </a:ext>
            </a:extLst>
          </p:cNvPr>
          <p:cNvSpPr txBox="1"/>
          <p:nvPr/>
        </p:nvSpPr>
        <p:spPr>
          <a:xfrm>
            <a:off x="7695027" y="4107425"/>
            <a:ext cx="4069079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Абросимова Юлия Николаевна,</a:t>
            </a:r>
          </a:p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indent="450215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МАОУ СОШ № 14 г. о. Балашиха,</a:t>
            </a:r>
          </a:p>
          <a:p>
            <a:pPr algn="r">
              <a:buNone/>
            </a:pP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juli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-1912@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729"/>
            <a:ext cx="10515600" cy="3196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Личный пример — </a:t>
            </a: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это действие или явление, которое служит образцом для кого-либо и вызывает подражание.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Личный пример </a:t>
            </a: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— один из важнейших факторов формирования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C83F1-3492-697F-4D77-6C9BA296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307EA11-8580-8EEF-17B2-29A8B88C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376"/>
            <a:ext cx="10515600" cy="498313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Что лежит в основе этого метода: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 Единство слова и дела. То есть, подкреплять требования к ребёнку своим личным примером.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 Уважение и разумная любовь к детям.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 Единство требований, воспитательных действий со стороны обоих родителей.  </a:t>
            </a:r>
          </a:p>
        </p:txBody>
      </p:sp>
    </p:spTree>
    <p:extLst>
      <p:ext uri="{BB962C8B-B14F-4D97-AF65-F5344CB8AC3E}">
        <p14:creationId xmlns:p14="http://schemas.microsoft.com/office/powerpoint/2010/main" val="18639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E0BA-CA2C-10BE-1BC1-AFB9FF9CC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A1EEB9D4-DFD9-526D-FB06-45C58264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944" y="4359056"/>
            <a:ext cx="2552114" cy="734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Мой спорт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860D21-CF5D-BE1B-D7D5-4FAD7FAB2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387151"/>
            <a:ext cx="3624918" cy="20418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043E46-6158-1201-0FDF-8511B5F22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17" y="3816521"/>
            <a:ext cx="3769094" cy="1819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658D8-5027-43E6-9B93-B980EE224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54" y="867493"/>
            <a:ext cx="2707891" cy="27078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231C91-6B40-13B9-F915-0A0693A4F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" y="1292640"/>
            <a:ext cx="1931492" cy="34337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523E50-4B8D-24D4-432A-D88850D128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93" y="2221438"/>
            <a:ext cx="19314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83AE-2494-25FB-1C79-C11577CE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908EFE5-178B-CCFA-E703-9A9C15457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789" y="4072347"/>
            <a:ext cx="2552114" cy="734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err="1">
                <a:solidFill>
                  <a:srgbClr val="373C59"/>
                </a:solidFill>
                <a:latin typeface="+mj-lt"/>
                <a:ea typeface="+mj-ea"/>
                <a:cs typeface="+mj-cs"/>
              </a:rPr>
              <a:t>Велозабег</a:t>
            </a:r>
            <a:endParaRPr lang="ru-RU" sz="3600" b="1" dirty="0">
              <a:solidFill>
                <a:srgbClr val="373C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FB4245-CB06-2D95-1868-BFDCE1751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8" y="4072347"/>
            <a:ext cx="3626621" cy="20428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8B31B6-26B8-DB91-4F44-72DFF335C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3" y="1275395"/>
            <a:ext cx="3503293" cy="2627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A83DDC-3955-CC7A-E89B-C6D7A5D7E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4" y="3257225"/>
            <a:ext cx="3503293" cy="2627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21823F-A677-10F4-7B4A-95AA57563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44" y="954024"/>
            <a:ext cx="4441157" cy="21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02A2-FAE9-6573-8934-70E7F892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1E17B3-691E-1C3B-8CB4-ACFC91B7D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0" y="1307892"/>
            <a:ext cx="4094212" cy="409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008D08-3CAD-3827-632E-89244EF72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50" y="3091473"/>
            <a:ext cx="33718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C53D7C-BCA3-FF62-2F27-998B00F5D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58" y="1444332"/>
            <a:ext cx="3186430" cy="17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7F9370-CFA7-A3B1-148F-3C800996F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36" y="3618523"/>
            <a:ext cx="3371850" cy="23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486C5-EF2A-E6CB-5551-29784E72D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49" y="632435"/>
            <a:ext cx="35337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C48E8F10-0957-F3EA-E0D6-F69052B3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77" y="5162843"/>
            <a:ext cx="2686846" cy="9504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Спортивные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17422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D5B3-F3C1-DFB0-3F5D-CDBBA84C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>
            <a:extLst>
              <a:ext uri="{FF2B5EF4-FFF2-40B4-BE49-F238E27FC236}">
                <a16:creationId xmlns:a16="http://schemas.microsoft.com/office/drawing/2014/main" id="{D62C5EE4-35B9-1FAC-D1C1-8C3FDB59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77" y="3867725"/>
            <a:ext cx="2686846" cy="9504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Сдача норм ГТО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A9EED-B0AE-DF7E-2B4E-884C7A7C8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35" y="2275648"/>
            <a:ext cx="3668662" cy="206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70A4C5-12FC-AF65-10D3-679EE5A16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2275648"/>
            <a:ext cx="4013953" cy="226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25A20-EF58-DE2D-DF20-67FF19D67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868853"/>
            <a:ext cx="3255866" cy="244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40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0A90-E25C-B91A-6624-868F6024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>
            <a:extLst>
              <a:ext uri="{FF2B5EF4-FFF2-40B4-BE49-F238E27FC236}">
                <a16:creationId xmlns:a16="http://schemas.microsoft.com/office/drawing/2014/main" id="{06DE00B6-F1CF-7C8C-0748-6B8B0E67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877" y="4708726"/>
            <a:ext cx="2013596" cy="777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Театр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66C39C-CBB3-0872-A039-F9D2533CD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9" y="3000302"/>
            <a:ext cx="2013596" cy="2684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643DC-005C-7F82-63CB-3701230A6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5" y="1486160"/>
            <a:ext cx="1757990" cy="31209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941F58-B76B-E787-0097-2FDA1B3DC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68" y="1786825"/>
            <a:ext cx="1659517" cy="2946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C2AF68-25A4-132B-B83D-25355A88D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8" y="2915968"/>
            <a:ext cx="1659516" cy="29461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2A7743-723B-5204-C5AE-CBAF72D0D7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94" y="867920"/>
            <a:ext cx="1870532" cy="33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A4FA0-C973-0DFA-C352-B6A053E0D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>
            <a:extLst>
              <a:ext uri="{FF2B5EF4-FFF2-40B4-BE49-F238E27FC236}">
                <a16:creationId xmlns:a16="http://schemas.microsoft.com/office/drawing/2014/main" id="{E9A411BD-E194-70F5-BE55-9769AEB7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99" y="3040163"/>
            <a:ext cx="2013596" cy="777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373C59"/>
                </a:solidFill>
                <a:latin typeface="+mj-lt"/>
                <a:ea typeface="+mj-ea"/>
                <a:cs typeface="+mj-cs"/>
              </a:rPr>
              <a:t>Театр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49D288-1EE4-C54F-0E14-598F2382C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371600"/>
            <a:ext cx="4339883" cy="43398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6336EB-FDEE-3689-4F06-6AE218547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08" y="3850513"/>
            <a:ext cx="2647950" cy="198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C5F62-D395-C67B-1EFA-3C2C16B25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3" y="1022477"/>
            <a:ext cx="313626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EF1DC-6538-C9C2-B1F4-7FE9B9F8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97" y="2490470"/>
            <a:ext cx="3332480" cy="187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3837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150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1_Тема Office</vt:lpstr>
      <vt:lpstr> «МЕТОД ВОСПИТАНИЯ ЛИЧНЫМ ПРИМЕРОМ В РЕАЛИЗАЦИИ ПРОЕКТА ЭНШ»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Юлия Абросимова</cp:lastModifiedBy>
  <cp:revision>48</cp:revision>
  <dcterms:created xsi:type="dcterms:W3CDTF">2024-05-27T10:13:25Z</dcterms:created>
  <dcterms:modified xsi:type="dcterms:W3CDTF">2025-06-01T19:56:50Z</dcterms:modified>
</cp:coreProperties>
</file>