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" r:id="rId2"/>
    <p:sldId id="258" r:id="rId3"/>
    <p:sldId id="262" r:id="rId4"/>
    <p:sldId id="264" r:id="rId5"/>
    <p:sldId id="265" r:id="rId6"/>
    <p:sldId id="270" r:id="rId7"/>
    <p:sldId id="271" r:id="rId8"/>
    <p:sldId id="266" r:id="rId9"/>
    <p:sldId id="273" r:id="rId10"/>
    <p:sldId id="268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0FFF-85A2-481A-AB03-EB132999974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6DB4B-8812-44E2-A064-6FF48A3FB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3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0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6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8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kramar1968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kramar1968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373C59"/>
                </a:solidFill>
              </a:rPr>
              <a:t>«Формирование коммуникативной компетентности младших школьников»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37674"/>
            <a:ext cx="9989127" cy="196167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Крамарь Елена Борисовна,</a:t>
            </a:r>
          </a:p>
          <a:p>
            <a:pPr algn="r"/>
            <a:r>
              <a:rPr lang="ru-RU" dirty="0"/>
              <a:t>учитель начальных классов </a:t>
            </a:r>
          </a:p>
          <a:p>
            <a:pPr algn="r"/>
            <a:r>
              <a:rPr lang="ru-RU" dirty="0"/>
              <a:t>МБОУ СОШ №4 с УИОП им. Г. К. Жукова</a:t>
            </a:r>
          </a:p>
          <a:p>
            <a:pPr algn="r"/>
            <a:r>
              <a:rPr lang="ru-RU" dirty="0"/>
              <a:t>Краснознаменск г.о. (ЗАТО)</a:t>
            </a:r>
          </a:p>
          <a:p>
            <a:pPr algn="r"/>
            <a:r>
              <a:rPr lang="en-US" dirty="0">
                <a:hlinkClick r:id="rId2"/>
              </a:rPr>
              <a:t>elenakramar1968@gmail.com</a:t>
            </a:r>
            <a:r>
              <a:rPr lang="ru-RU" dirty="0"/>
              <a:t> </a:t>
            </a:r>
            <a:endParaRPr lang="en-US" dirty="0"/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98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830" y="1127341"/>
            <a:ext cx="10515600" cy="124007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компетентность является одним из фундаментальных качеств учащихся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096" y="3248873"/>
            <a:ext cx="10515600" cy="2362787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развития коммуникативной компетентности младшего школьного возраста является серьезной проблемой, которая может повлиять на различные аспекты жизни ребенка в долгосрочной перспективе. </a:t>
            </a:r>
          </a:p>
        </p:txBody>
      </p:sp>
    </p:spTree>
    <p:extLst>
      <p:ext uri="{BB962C8B-B14F-4D97-AF65-F5344CB8AC3E}">
        <p14:creationId xmlns:p14="http://schemas.microsoft.com/office/powerpoint/2010/main" val="43549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81864"/>
            <a:ext cx="10515600" cy="1047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Спасибо за внимание!</a:t>
            </a:r>
          </a:p>
          <a:p>
            <a:pPr marL="0" indent="0" algn="ctr">
              <a:buNone/>
            </a:pPr>
            <a:endParaRPr lang="ru-RU" sz="48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C0D90A1-BD1C-9AB4-B64E-CAA5C824EDA9}"/>
              </a:ext>
            </a:extLst>
          </p:cNvPr>
          <p:cNvSpPr txBox="1">
            <a:spLocks/>
          </p:cNvSpPr>
          <p:nvPr/>
        </p:nvSpPr>
        <p:spPr>
          <a:xfrm>
            <a:off x="1524000" y="3937674"/>
            <a:ext cx="9989127" cy="1961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/>
              <a:t>Крамарь Елена Борисовна,</a:t>
            </a:r>
          </a:p>
          <a:p>
            <a:pPr marL="0" indent="0">
              <a:buNone/>
            </a:pPr>
            <a:r>
              <a:rPr lang="ru-RU"/>
              <a:t>учитель начальных классов </a:t>
            </a:r>
          </a:p>
          <a:p>
            <a:pPr marL="0" indent="0">
              <a:buNone/>
            </a:pPr>
            <a:r>
              <a:rPr lang="ru-RU"/>
              <a:t>МБОУ СОШ №4 с УИОП им. Г. К. Жукова</a:t>
            </a:r>
          </a:p>
          <a:p>
            <a:pPr marL="0" indent="0">
              <a:buNone/>
            </a:pPr>
            <a:r>
              <a:rPr lang="ru-RU"/>
              <a:t>Краснознаменск г.о. (ЗАТО)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elenakramar1968@gmail.com</a:t>
            </a:r>
            <a:r>
              <a:rPr lang="ru-RU"/>
              <a:t> </a:t>
            </a:r>
            <a:endParaRPr lang="en-US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77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236" y="762000"/>
            <a:ext cx="10012282" cy="1242164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«Единственная известная мне роскошь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роскошь человеческого общения.»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37" y="2154238"/>
            <a:ext cx="6364126" cy="38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67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56" y="138545"/>
            <a:ext cx="7952508" cy="92825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Цукерман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«Рукавичка»</a:t>
            </a:r>
            <a:endParaRPr lang="ru-RU" sz="3600" dirty="0"/>
          </a:p>
        </p:txBody>
      </p:sp>
      <p:pic>
        <p:nvPicPr>
          <p:cNvPr id="4" name="Picture 2" descr="C:\Users\Начальная школа\Downloads\IMG_20230922_075657 (1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3" b="16447"/>
          <a:stretch/>
        </p:blipFill>
        <p:spPr bwMode="auto">
          <a:xfrm>
            <a:off x="1727202" y="1284934"/>
            <a:ext cx="8632495" cy="465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52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138545"/>
            <a:ext cx="5223164" cy="99752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театр.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5316"/>
            <a:ext cx="6687191" cy="501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3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3417" y="365125"/>
            <a:ext cx="8250381" cy="1325563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Сюжетная таблица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72274"/>
              </p:ext>
            </p:extLst>
          </p:nvPr>
        </p:nvGraphicFramePr>
        <p:xfrm>
          <a:off x="1931792" y="2580362"/>
          <a:ext cx="8128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ru-RU" dirty="0"/>
                        <a:t>Кто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Что делает?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Когда?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Где?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Почему?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51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744" y="166256"/>
            <a:ext cx="7301347" cy="138545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«Сочини свою сказку», «Математическая сказка»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02" y="1631661"/>
            <a:ext cx="326350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67" y="1673225"/>
            <a:ext cx="3263503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2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9126" y="110837"/>
            <a:ext cx="8984673" cy="102523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«Рассказ о слове»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25" y="1285298"/>
            <a:ext cx="3535289" cy="471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99" y="1327295"/>
            <a:ext cx="3494610" cy="46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88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418" y="180109"/>
            <a:ext cx="9012382" cy="108065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«Напиши мне письмо».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44" y="1136073"/>
            <a:ext cx="6591877" cy="494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0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5308" y="207818"/>
            <a:ext cx="7668491" cy="92825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6" y="1202676"/>
            <a:ext cx="3730715" cy="497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1" y="1221958"/>
            <a:ext cx="3717335" cy="495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57249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173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1_Тема Office</vt:lpstr>
      <vt:lpstr>«Формирование коммуникативной компетентности младших школьников»</vt:lpstr>
      <vt:lpstr> «Единственная известная мне роскошь  — это роскошь человеческого общения.»</vt:lpstr>
      <vt:lpstr>Г. А. Цукерман методика «Рукавичка»</vt:lpstr>
      <vt:lpstr>Школьный театр.</vt:lpstr>
      <vt:lpstr>Сюжетная таблица </vt:lpstr>
      <vt:lpstr>Проекты «Сочини свою сказку», «Математическая сказка»</vt:lpstr>
      <vt:lpstr>Проект «Рассказ о слове»</vt:lpstr>
      <vt:lpstr>Проект «Напиши мне письмо».</vt:lpstr>
      <vt:lpstr>Зайка Знайка.</vt:lpstr>
      <vt:lpstr>Коммуникативная компетентность является одним из фундаментальных качеств учащихся 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creator>сканирование</dc:creator>
  <cp:lastModifiedBy>User</cp:lastModifiedBy>
  <cp:revision>50</cp:revision>
  <dcterms:created xsi:type="dcterms:W3CDTF">2024-05-27T10:13:25Z</dcterms:created>
  <dcterms:modified xsi:type="dcterms:W3CDTF">2025-06-16T07:44:33Z</dcterms:modified>
</cp:coreProperties>
</file>