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0" r:id="rId4"/>
    <p:sldId id="266" r:id="rId5"/>
    <p:sldId id="264" r:id="rId6"/>
    <p:sldId id="265" r:id="rId7"/>
    <p:sldId id="270" r:id="rId8"/>
    <p:sldId id="259" r:id="rId9"/>
    <p:sldId id="261" r:id="rId10"/>
    <p:sldId id="262" r:id="rId11"/>
    <p:sldId id="263" r:id="rId12"/>
    <p:sldId id="271" r:id="rId13"/>
    <p:sldId id="269" r:id="rId14"/>
    <p:sldId id="267" r:id="rId15"/>
    <p:sldId id="258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24DD"/>
    <a:srgbClr val="87A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 snapToGrid="0">
      <p:cViewPr varScale="1">
        <p:scale>
          <a:sx n="53" d="100"/>
          <a:sy n="53" d="100"/>
        </p:scale>
        <p:origin x="9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273B8D-2D4F-4C55-B4F4-E7C57A0CC1BE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2C5557B-CBF1-4A0C-9A35-1D72147347BD}">
      <dgm:prSet phldrT="[Текст]"/>
      <dgm:spPr>
        <a:solidFill>
          <a:srgbClr val="FC24DD"/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ИГРА</a:t>
          </a:r>
        </a:p>
      </dgm:t>
    </dgm:pt>
    <dgm:pt modelId="{3C8A53D5-F252-4CCA-960F-288520AF4D32}" type="parTrans" cxnId="{41611758-2943-4EFF-9940-3AB6F47000AA}">
      <dgm:prSet/>
      <dgm:spPr/>
      <dgm:t>
        <a:bodyPr/>
        <a:lstStyle/>
        <a:p>
          <a:endParaRPr lang="ru-RU"/>
        </a:p>
      </dgm:t>
    </dgm:pt>
    <dgm:pt modelId="{70C96621-B2B3-4DE1-A705-2AD4213FE786}" type="sibTrans" cxnId="{41611758-2943-4EFF-9940-3AB6F47000AA}">
      <dgm:prSet/>
      <dgm:spPr/>
      <dgm:t>
        <a:bodyPr/>
        <a:lstStyle/>
        <a:p>
          <a:endParaRPr lang="ru-RU"/>
        </a:p>
      </dgm:t>
    </dgm:pt>
    <dgm:pt modelId="{D62573DF-D074-4873-BB61-99C5AB7B1CE5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  <a:latin typeface="Arial Narrow" panose="020B0606020202030204" pitchFamily="34" charset="0"/>
            </a:rPr>
            <a:t>ЦЕЛЬ УРОКА</a:t>
          </a:r>
        </a:p>
      </dgm:t>
    </dgm:pt>
    <dgm:pt modelId="{1DB7741C-211C-475E-BA71-22D238DC6910}" type="parTrans" cxnId="{68CE79CF-E8EE-4073-AFCD-A4AC66B72C54}">
      <dgm:prSet/>
      <dgm:spPr/>
      <dgm:t>
        <a:bodyPr/>
        <a:lstStyle/>
        <a:p>
          <a:endParaRPr lang="ru-RU"/>
        </a:p>
      </dgm:t>
    </dgm:pt>
    <dgm:pt modelId="{33637D64-343C-42F3-A891-3BFDBF3E78BF}" type="sibTrans" cxnId="{68CE79CF-E8EE-4073-AFCD-A4AC66B72C54}">
      <dgm:prSet/>
      <dgm:spPr/>
      <dgm:t>
        <a:bodyPr/>
        <a:lstStyle/>
        <a:p>
          <a:endParaRPr lang="ru-RU"/>
        </a:p>
      </dgm:t>
    </dgm:pt>
    <dgm:pt modelId="{FA401264-4179-469C-9474-C60C36CA2519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tx1"/>
              </a:solidFill>
              <a:latin typeface="Arial Narrow" panose="020B0606020202030204" pitchFamily="34" charset="0"/>
            </a:rPr>
            <a:t>МАТЕРИАЛ УРОКА</a:t>
          </a:r>
        </a:p>
      </dgm:t>
    </dgm:pt>
    <dgm:pt modelId="{CF21D241-A074-413D-8A2D-6FBAF085977F}" type="parTrans" cxnId="{758BEDAC-EE7A-4D8A-94B0-4C2F633DD610}">
      <dgm:prSet/>
      <dgm:spPr/>
      <dgm:t>
        <a:bodyPr/>
        <a:lstStyle/>
        <a:p>
          <a:endParaRPr lang="ru-RU"/>
        </a:p>
      </dgm:t>
    </dgm:pt>
    <dgm:pt modelId="{51465ED0-3D27-4EAD-8270-45E71ACCD0DA}" type="sibTrans" cxnId="{758BEDAC-EE7A-4D8A-94B0-4C2F633DD610}">
      <dgm:prSet/>
      <dgm:spPr/>
      <dgm:t>
        <a:bodyPr/>
        <a:lstStyle/>
        <a:p>
          <a:endParaRPr lang="ru-RU"/>
        </a:p>
      </dgm:t>
    </dgm:pt>
    <dgm:pt modelId="{2E001519-412F-4E14-BBC7-98587A893FCF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  <a:latin typeface="Arial Narrow" panose="020B0606020202030204" pitchFamily="34" charset="0"/>
            </a:rPr>
            <a:t>ФОРМЫ УРОКА</a:t>
          </a:r>
        </a:p>
      </dgm:t>
    </dgm:pt>
    <dgm:pt modelId="{20814E50-17B0-4BEC-B162-1EF7BE650ED0}" type="parTrans" cxnId="{E279155C-6F2D-4510-B94F-0F29B009BC5A}">
      <dgm:prSet/>
      <dgm:spPr/>
      <dgm:t>
        <a:bodyPr/>
        <a:lstStyle/>
        <a:p>
          <a:endParaRPr lang="ru-RU"/>
        </a:p>
      </dgm:t>
    </dgm:pt>
    <dgm:pt modelId="{3C505A64-99C1-436F-B1FF-5098CC162E3F}" type="sibTrans" cxnId="{E279155C-6F2D-4510-B94F-0F29B009BC5A}">
      <dgm:prSet/>
      <dgm:spPr/>
      <dgm:t>
        <a:bodyPr/>
        <a:lstStyle/>
        <a:p>
          <a:endParaRPr lang="ru-RU"/>
        </a:p>
      </dgm:t>
    </dgm:pt>
    <dgm:pt modelId="{74F1AB92-E2A3-4654-A738-258D8DF62808}" type="pres">
      <dgm:prSet presAssocID="{A9273B8D-2D4F-4C55-B4F4-E7C57A0CC1B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6373E47-C8B0-4D0A-921A-5429D223E0EB}" type="pres">
      <dgm:prSet presAssocID="{22C5557B-CBF1-4A0C-9A35-1D72147347BD}" presName="centerShape" presStyleLbl="node0" presStyleIdx="0" presStyleCnt="1" custScaleX="131264" custScaleY="133739" custLinFactNeighborX="-684" custLinFactNeighborY="3413"/>
      <dgm:spPr/>
    </dgm:pt>
    <dgm:pt modelId="{D89A21F1-F80F-43B7-8AC9-E691AC737C1A}" type="pres">
      <dgm:prSet presAssocID="{D62573DF-D074-4873-BB61-99C5AB7B1CE5}" presName="node" presStyleLbl="node1" presStyleIdx="0" presStyleCnt="3" custScaleX="151559" custScaleY="149566" custRadScaleRad="110401" custRadScaleInc="-7106">
        <dgm:presLayoutVars>
          <dgm:bulletEnabled val="1"/>
        </dgm:presLayoutVars>
      </dgm:prSet>
      <dgm:spPr/>
    </dgm:pt>
    <dgm:pt modelId="{FAAA3600-70AF-47B3-806F-72699E9D65EE}" type="pres">
      <dgm:prSet presAssocID="{D62573DF-D074-4873-BB61-99C5AB7B1CE5}" presName="dummy" presStyleCnt="0"/>
      <dgm:spPr/>
    </dgm:pt>
    <dgm:pt modelId="{7B419C1D-DC08-4223-AB9A-A3A7CE09C38A}" type="pres">
      <dgm:prSet presAssocID="{33637D64-343C-42F3-A891-3BFDBF3E78BF}" presName="sibTrans" presStyleLbl="sibTrans2D1" presStyleIdx="0" presStyleCnt="3"/>
      <dgm:spPr/>
    </dgm:pt>
    <dgm:pt modelId="{F1EC430B-CD34-4D84-B58D-E295E5777246}" type="pres">
      <dgm:prSet presAssocID="{FA401264-4179-469C-9474-C60C36CA2519}" presName="node" presStyleLbl="node1" presStyleIdx="1" presStyleCnt="3" custScaleX="173255" custScaleY="163834" custRadScaleRad="118595" custRadScaleInc="7183">
        <dgm:presLayoutVars>
          <dgm:bulletEnabled val="1"/>
        </dgm:presLayoutVars>
      </dgm:prSet>
      <dgm:spPr/>
    </dgm:pt>
    <dgm:pt modelId="{11CDAB2D-CD69-4C22-A74B-6FF1095DA77C}" type="pres">
      <dgm:prSet presAssocID="{FA401264-4179-469C-9474-C60C36CA2519}" presName="dummy" presStyleCnt="0"/>
      <dgm:spPr/>
    </dgm:pt>
    <dgm:pt modelId="{2A32C573-109D-4960-B43C-A4E27E465494}" type="pres">
      <dgm:prSet presAssocID="{51465ED0-3D27-4EAD-8270-45E71ACCD0DA}" presName="sibTrans" presStyleLbl="sibTrans2D1" presStyleIdx="1" presStyleCnt="3"/>
      <dgm:spPr/>
    </dgm:pt>
    <dgm:pt modelId="{A56AD607-179D-49A6-8468-CC9B4A085341}" type="pres">
      <dgm:prSet presAssocID="{2E001519-412F-4E14-BBC7-98587A893FCF}" presName="node" presStyleLbl="node1" presStyleIdx="2" presStyleCnt="3" custScaleX="171922" custScaleY="160046" custRadScaleRad="117479" custRadScaleInc="11104">
        <dgm:presLayoutVars>
          <dgm:bulletEnabled val="1"/>
        </dgm:presLayoutVars>
      </dgm:prSet>
      <dgm:spPr/>
    </dgm:pt>
    <dgm:pt modelId="{EB510C76-9C32-4318-A42C-3908D5EF7F97}" type="pres">
      <dgm:prSet presAssocID="{2E001519-412F-4E14-BBC7-98587A893FCF}" presName="dummy" presStyleCnt="0"/>
      <dgm:spPr/>
    </dgm:pt>
    <dgm:pt modelId="{9177D3D0-7962-4B64-9453-827B38D01B40}" type="pres">
      <dgm:prSet presAssocID="{3C505A64-99C1-436F-B1FF-5098CC162E3F}" presName="sibTrans" presStyleLbl="sibTrans2D1" presStyleIdx="2" presStyleCnt="3"/>
      <dgm:spPr/>
    </dgm:pt>
  </dgm:ptLst>
  <dgm:cxnLst>
    <dgm:cxn modelId="{8FAF800C-6969-4712-B995-AE96DA474A42}" type="presOf" srcId="{FA401264-4179-469C-9474-C60C36CA2519}" destId="{F1EC430B-CD34-4D84-B58D-E295E5777246}" srcOrd="0" destOrd="0" presId="urn:microsoft.com/office/officeart/2005/8/layout/radial6"/>
    <dgm:cxn modelId="{04285023-678A-4273-8F95-A1775E03E9F8}" type="presOf" srcId="{A9273B8D-2D4F-4C55-B4F4-E7C57A0CC1BE}" destId="{74F1AB92-E2A3-4654-A738-258D8DF62808}" srcOrd="0" destOrd="0" presId="urn:microsoft.com/office/officeart/2005/8/layout/radial6"/>
    <dgm:cxn modelId="{1EFB7733-14A8-45EE-A5AF-F97928C1CDB6}" type="presOf" srcId="{3C505A64-99C1-436F-B1FF-5098CC162E3F}" destId="{9177D3D0-7962-4B64-9453-827B38D01B40}" srcOrd="0" destOrd="0" presId="urn:microsoft.com/office/officeart/2005/8/layout/radial6"/>
    <dgm:cxn modelId="{E279155C-6F2D-4510-B94F-0F29B009BC5A}" srcId="{22C5557B-CBF1-4A0C-9A35-1D72147347BD}" destId="{2E001519-412F-4E14-BBC7-98587A893FCF}" srcOrd="2" destOrd="0" parTransId="{20814E50-17B0-4BEC-B162-1EF7BE650ED0}" sibTransId="{3C505A64-99C1-436F-B1FF-5098CC162E3F}"/>
    <dgm:cxn modelId="{A40C1E69-86D5-4D51-B973-7800AF778E64}" type="presOf" srcId="{2E001519-412F-4E14-BBC7-98587A893FCF}" destId="{A56AD607-179D-49A6-8468-CC9B4A085341}" srcOrd="0" destOrd="0" presId="urn:microsoft.com/office/officeart/2005/8/layout/radial6"/>
    <dgm:cxn modelId="{2ECF6876-E470-405A-91B4-D53BD6E7DF55}" type="presOf" srcId="{51465ED0-3D27-4EAD-8270-45E71ACCD0DA}" destId="{2A32C573-109D-4960-B43C-A4E27E465494}" srcOrd="0" destOrd="0" presId="urn:microsoft.com/office/officeart/2005/8/layout/radial6"/>
    <dgm:cxn modelId="{41611758-2943-4EFF-9940-3AB6F47000AA}" srcId="{A9273B8D-2D4F-4C55-B4F4-E7C57A0CC1BE}" destId="{22C5557B-CBF1-4A0C-9A35-1D72147347BD}" srcOrd="0" destOrd="0" parTransId="{3C8A53D5-F252-4CCA-960F-288520AF4D32}" sibTransId="{70C96621-B2B3-4DE1-A705-2AD4213FE786}"/>
    <dgm:cxn modelId="{C2CB945A-9AA0-490E-9F5B-A25B90F48370}" type="presOf" srcId="{22C5557B-CBF1-4A0C-9A35-1D72147347BD}" destId="{06373E47-C8B0-4D0A-921A-5429D223E0EB}" srcOrd="0" destOrd="0" presId="urn:microsoft.com/office/officeart/2005/8/layout/radial6"/>
    <dgm:cxn modelId="{C5402A92-C0E8-4195-8AB6-E60AA056A8E2}" type="presOf" srcId="{33637D64-343C-42F3-A891-3BFDBF3E78BF}" destId="{7B419C1D-DC08-4223-AB9A-A3A7CE09C38A}" srcOrd="0" destOrd="0" presId="urn:microsoft.com/office/officeart/2005/8/layout/radial6"/>
    <dgm:cxn modelId="{758BEDAC-EE7A-4D8A-94B0-4C2F633DD610}" srcId="{22C5557B-CBF1-4A0C-9A35-1D72147347BD}" destId="{FA401264-4179-469C-9474-C60C36CA2519}" srcOrd="1" destOrd="0" parTransId="{CF21D241-A074-413D-8A2D-6FBAF085977F}" sibTransId="{51465ED0-3D27-4EAD-8270-45E71ACCD0DA}"/>
    <dgm:cxn modelId="{68CE79CF-E8EE-4073-AFCD-A4AC66B72C54}" srcId="{22C5557B-CBF1-4A0C-9A35-1D72147347BD}" destId="{D62573DF-D074-4873-BB61-99C5AB7B1CE5}" srcOrd="0" destOrd="0" parTransId="{1DB7741C-211C-475E-BA71-22D238DC6910}" sibTransId="{33637D64-343C-42F3-A891-3BFDBF3E78BF}"/>
    <dgm:cxn modelId="{50DF79EA-E974-4D55-9F0E-CB5B14D7C3EF}" type="presOf" srcId="{D62573DF-D074-4873-BB61-99C5AB7B1CE5}" destId="{D89A21F1-F80F-43B7-8AC9-E691AC737C1A}" srcOrd="0" destOrd="0" presId="urn:microsoft.com/office/officeart/2005/8/layout/radial6"/>
    <dgm:cxn modelId="{CD6ACF33-C92B-444F-958F-CF5663A157F0}" type="presParOf" srcId="{74F1AB92-E2A3-4654-A738-258D8DF62808}" destId="{06373E47-C8B0-4D0A-921A-5429D223E0EB}" srcOrd="0" destOrd="0" presId="urn:microsoft.com/office/officeart/2005/8/layout/radial6"/>
    <dgm:cxn modelId="{8E24FE72-AF3E-4635-BB26-5FA0321A5BE0}" type="presParOf" srcId="{74F1AB92-E2A3-4654-A738-258D8DF62808}" destId="{D89A21F1-F80F-43B7-8AC9-E691AC737C1A}" srcOrd="1" destOrd="0" presId="urn:microsoft.com/office/officeart/2005/8/layout/radial6"/>
    <dgm:cxn modelId="{294E022B-FF2E-4209-A07D-4A6496860845}" type="presParOf" srcId="{74F1AB92-E2A3-4654-A738-258D8DF62808}" destId="{FAAA3600-70AF-47B3-806F-72699E9D65EE}" srcOrd="2" destOrd="0" presId="urn:microsoft.com/office/officeart/2005/8/layout/radial6"/>
    <dgm:cxn modelId="{3DB859B1-EC51-4871-974E-0A225C13275F}" type="presParOf" srcId="{74F1AB92-E2A3-4654-A738-258D8DF62808}" destId="{7B419C1D-DC08-4223-AB9A-A3A7CE09C38A}" srcOrd="3" destOrd="0" presId="urn:microsoft.com/office/officeart/2005/8/layout/radial6"/>
    <dgm:cxn modelId="{85ED65CF-ACEC-49AA-8EA9-70D1EEC415A0}" type="presParOf" srcId="{74F1AB92-E2A3-4654-A738-258D8DF62808}" destId="{F1EC430B-CD34-4D84-B58D-E295E5777246}" srcOrd="4" destOrd="0" presId="urn:microsoft.com/office/officeart/2005/8/layout/radial6"/>
    <dgm:cxn modelId="{653A4C72-E314-49B9-99E8-9F69EE86A821}" type="presParOf" srcId="{74F1AB92-E2A3-4654-A738-258D8DF62808}" destId="{11CDAB2D-CD69-4C22-A74B-6FF1095DA77C}" srcOrd="5" destOrd="0" presId="urn:microsoft.com/office/officeart/2005/8/layout/radial6"/>
    <dgm:cxn modelId="{693BF73B-693D-4960-8B1A-587B3F886091}" type="presParOf" srcId="{74F1AB92-E2A3-4654-A738-258D8DF62808}" destId="{2A32C573-109D-4960-B43C-A4E27E465494}" srcOrd="6" destOrd="0" presId="urn:microsoft.com/office/officeart/2005/8/layout/radial6"/>
    <dgm:cxn modelId="{AA41DCF3-BE18-4385-A4BE-493FB4F60802}" type="presParOf" srcId="{74F1AB92-E2A3-4654-A738-258D8DF62808}" destId="{A56AD607-179D-49A6-8468-CC9B4A085341}" srcOrd="7" destOrd="0" presId="urn:microsoft.com/office/officeart/2005/8/layout/radial6"/>
    <dgm:cxn modelId="{7D632D15-F042-452D-9572-63ACA505D3D6}" type="presParOf" srcId="{74F1AB92-E2A3-4654-A738-258D8DF62808}" destId="{EB510C76-9C32-4318-A42C-3908D5EF7F97}" srcOrd="8" destOrd="0" presId="urn:microsoft.com/office/officeart/2005/8/layout/radial6"/>
    <dgm:cxn modelId="{F6FF0DA5-CD22-4722-A12E-010B0B21117D}" type="presParOf" srcId="{74F1AB92-E2A3-4654-A738-258D8DF62808}" destId="{9177D3D0-7962-4B64-9453-827B38D01B40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77D3D0-7962-4B64-9453-827B38D01B40}">
      <dsp:nvSpPr>
        <dsp:cNvPr id="0" name=""/>
        <dsp:cNvSpPr/>
      </dsp:nvSpPr>
      <dsp:spPr>
        <a:xfrm>
          <a:off x="992745" y="599501"/>
          <a:ext cx="3256901" cy="3256901"/>
        </a:xfrm>
        <a:prstGeom prst="blockArc">
          <a:avLst>
            <a:gd name="adj1" fmla="val 8927622"/>
            <a:gd name="adj2" fmla="val 16716844"/>
            <a:gd name="adj3" fmla="val 4636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2C573-109D-4960-B43C-A4E27E465494}">
      <dsp:nvSpPr>
        <dsp:cNvPr id="0" name=""/>
        <dsp:cNvSpPr/>
      </dsp:nvSpPr>
      <dsp:spPr>
        <a:xfrm>
          <a:off x="1222763" y="1400859"/>
          <a:ext cx="3346079" cy="3346079"/>
        </a:xfrm>
        <a:prstGeom prst="blockArc">
          <a:avLst>
            <a:gd name="adj1" fmla="val 45773"/>
            <a:gd name="adj2" fmla="val 10845773"/>
            <a:gd name="adj3" fmla="val 4513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419C1D-DC08-4223-AB9A-A3A7CE09C38A}">
      <dsp:nvSpPr>
        <dsp:cNvPr id="0" name=""/>
        <dsp:cNvSpPr/>
      </dsp:nvSpPr>
      <dsp:spPr>
        <a:xfrm>
          <a:off x="1583646" y="577862"/>
          <a:ext cx="3256901" cy="3256901"/>
        </a:xfrm>
        <a:prstGeom prst="blockArc">
          <a:avLst>
            <a:gd name="adj1" fmla="val 15431486"/>
            <a:gd name="adj2" fmla="val 2039613"/>
            <a:gd name="adj3" fmla="val 46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73E47-C8B0-4D0A-921A-5429D223E0EB}">
      <dsp:nvSpPr>
        <dsp:cNvPr id="0" name=""/>
        <dsp:cNvSpPr/>
      </dsp:nvSpPr>
      <dsp:spPr>
        <a:xfrm>
          <a:off x="1941565" y="1352730"/>
          <a:ext cx="1966414" cy="2003491"/>
        </a:xfrm>
        <a:prstGeom prst="ellipse">
          <a:avLst/>
        </a:prstGeom>
        <a:solidFill>
          <a:srgbClr val="FC24D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rPr>
            <a:t>ИГРА</a:t>
          </a:r>
        </a:p>
      </dsp:txBody>
      <dsp:txXfrm>
        <a:off x="2229540" y="1646134"/>
        <a:ext cx="1390464" cy="1416683"/>
      </dsp:txXfrm>
    </dsp:sp>
    <dsp:sp modelId="{D89A21F1-F80F-43B7-8AC9-E691AC737C1A}">
      <dsp:nvSpPr>
        <dsp:cNvPr id="0" name=""/>
        <dsp:cNvSpPr/>
      </dsp:nvSpPr>
      <dsp:spPr>
        <a:xfrm>
          <a:off x="2064791" y="-129010"/>
          <a:ext cx="1589312" cy="15684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Arial Narrow" panose="020B0606020202030204" pitchFamily="34" charset="0"/>
            </a:rPr>
            <a:t>ЦЕЛЬ УРОКА</a:t>
          </a:r>
        </a:p>
      </dsp:txBody>
      <dsp:txXfrm>
        <a:off x="2297540" y="100679"/>
        <a:ext cx="1123814" cy="1109035"/>
      </dsp:txXfrm>
    </dsp:sp>
    <dsp:sp modelId="{F1EC430B-CD34-4D84-B58D-E295E5777246}">
      <dsp:nvSpPr>
        <dsp:cNvPr id="0" name=""/>
        <dsp:cNvSpPr/>
      </dsp:nvSpPr>
      <dsp:spPr>
        <a:xfrm>
          <a:off x="3622533" y="2236655"/>
          <a:ext cx="1816826" cy="1718033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latin typeface="Arial Narrow" panose="020B0606020202030204" pitchFamily="34" charset="0"/>
            </a:rPr>
            <a:t>МАТЕРИАЛ УРОКА</a:t>
          </a:r>
        </a:p>
      </dsp:txBody>
      <dsp:txXfrm>
        <a:off x="3888601" y="2488255"/>
        <a:ext cx="1284690" cy="1214833"/>
      </dsp:txXfrm>
    </dsp:sp>
    <dsp:sp modelId="{A56AD607-179D-49A6-8468-CC9B4A085341}">
      <dsp:nvSpPr>
        <dsp:cNvPr id="0" name=""/>
        <dsp:cNvSpPr/>
      </dsp:nvSpPr>
      <dsp:spPr>
        <a:xfrm>
          <a:off x="359235" y="2212971"/>
          <a:ext cx="1802847" cy="1678310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Arial Narrow" panose="020B0606020202030204" pitchFamily="34" charset="0"/>
            </a:rPr>
            <a:t>ФОРМЫ УРОКА</a:t>
          </a:r>
        </a:p>
      </dsp:txBody>
      <dsp:txXfrm>
        <a:off x="623256" y="2458754"/>
        <a:ext cx="1274805" cy="1186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00FFF-85A2-481A-AB03-EB1329999744}" type="datetimeFigureOut">
              <a:rPr lang="ru-RU" smtClean="0"/>
              <a:t>16.06.2025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6DB4B-8812-44E2-A064-6FF48A3FB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27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0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03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8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27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785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0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6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19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541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88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16.06.2025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8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057" y="1137698"/>
            <a:ext cx="10616697" cy="28406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r>
              <a:rPr lang="ru-RU" sz="3600" b="1" dirty="0">
                <a:solidFill>
                  <a:srgbClr val="373C59"/>
                </a:solidFill>
              </a:rPr>
              <a:t>«</a:t>
            </a:r>
            <a:r>
              <a:rPr lang="ru-RU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Применение игровых технологий на уроках 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эффективной начальной школе </a:t>
            </a:r>
            <a:b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целью повышения качества обучения</a:t>
            </a:r>
            <a:r>
              <a:rPr lang="ru-RU" sz="3600" b="1" dirty="0">
                <a:solidFill>
                  <a:srgbClr val="373C59"/>
                </a:solidFill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7CC66B-3D5B-40EA-8092-8202BAFC4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11" y="1"/>
            <a:ext cx="7090185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F8AA5A-097B-4411-BD30-BB18BD7C11F9}"/>
              </a:ext>
            </a:extLst>
          </p:cNvPr>
          <p:cNvSpPr txBox="1"/>
          <p:nvPr/>
        </p:nvSpPr>
        <p:spPr>
          <a:xfrm>
            <a:off x="4627266" y="4060745"/>
            <a:ext cx="7345019" cy="1659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870960" algn="ctr">
              <a:lnSpc>
                <a:spcPct val="115000"/>
              </a:lnSpc>
            </a:pPr>
            <a:r>
              <a:rPr lang="ru-RU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Стари</a:t>
            </a:r>
            <a:r>
              <a:rPr lang="ru-RU" b="1" i="1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ru-RU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ова Ольга Владимировна, </a:t>
            </a:r>
            <a:endParaRPr lang="ru-RU" sz="18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870960" algn="r">
              <a:lnSpc>
                <a:spcPct val="115000"/>
              </a:lnSpc>
            </a:pPr>
            <a:r>
              <a:rPr lang="ru-RU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учитель начальных классов</a:t>
            </a:r>
            <a:endParaRPr lang="ru-RU" sz="18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870960" algn="r">
              <a:lnSpc>
                <a:spcPct val="115000"/>
              </a:lnSpc>
            </a:pPr>
            <a:r>
              <a:rPr lang="ru-RU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МОУ Давыдовская гимназия,</a:t>
            </a:r>
            <a:endParaRPr lang="ru-RU" sz="18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870960" algn="r">
              <a:lnSpc>
                <a:spcPct val="115000"/>
              </a:lnSpc>
            </a:pPr>
            <a:r>
              <a:rPr lang="ru-RU" b="1" i="1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ru-RU" sz="1800" b="1" i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.о</a:t>
            </a:r>
            <a:r>
              <a:rPr lang="ru-RU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Орехово-Зуевский,</a:t>
            </a:r>
            <a:endParaRPr lang="ru-RU" sz="18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3870960" algn="r">
              <a:lnSpc>
                <a:spcPct val="115000"/>
              </a:lnSpc>
            </a:pPr>
            <a:r>
              <a:rPr lang="en-US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ru-RU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mail</a:t>
            </a:r>
            <a:r>
              <a:rPr lang="ru-RU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ru-RU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800" b="1" i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starikova</a:t>
            </a:r>
            <a:r>
              <a:rPr lang="ru-RU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1212@</a:t>
            </a:r>
            <a:r>
              <a:rPr lang="en-US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mail</a:t>
            </a:r>
            <a:r>
              <a:rPr lang="ru-RU" sz="18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800" b="1" i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</a:t>
            </a:r>
            <a:endParaRPr lang="ru-RU" sz="18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91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DBEF9F6-3D8C-4EFB-84F4-195B660CF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1191" y="3797451"/>
            <a:ext cx="4830924" cy="2640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:\27.04\Снимок2.JPG">
            <a:extLst>
              <a:ext uri="{FF2B5EF4-FFF2-40B4-BE49-F238E27FC236}">
                <a16:creationId xmlns:a16="http://schemas.microsoft.com/office/drawing/2014/main" id="{B0F3EEF1-3BA9-4674-82A6-94CA5E920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697" y="1076203"/>
            <a:ext cx="424915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D7A274-4DF7-4506-8402-4139AFDC8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8154" y="1367604"/>
            <a:ext cx="422797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B45011-6D61-3A51-B590-ED67E6D225E8}"/>
              </a:ext>
            </a:extLst>
          </p:cNvPr>
          <p:cNvSpPr txBox="1"/>
          <p:nvPr/>
        </p:nvSpPr>
        <p:spPr>
          <a:xfrm>
            <a:off x="3258179" y="212529"/>
            <a:ext cx="53030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ПРИМЕНЕНИЕ ИГРОВЫХ ПРИЕМОВ НА УРОКАХ</a:t>
            </a:r>
          </a:p>
        </p:txBody>
      </p:sp>
    </p:spTree>
    <p:extLst>
      <p:ext uri="{BB962C8B-B14F-4D97-AF65-F5344CB8AC3E}">
        <p14:creationId xmlns:p14="http://schemas.microsoft.com/office/powerpoint/2010/main" val="239084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F43~1\AppData\Local\Temp\Rar$DI40.720\IMG20230426103810.jpg">
            <a:extLst>
              <a:ext uri="{FF2B5EF4-FFF2-40B4-BE49-F238E27FC236}">
                <a16:creationId xmlns:a16="http://schemas.microsoft.com/office/drawing/2014/main" id="{74BB96D4-A79B-407F-8518-392906044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0672" y="889353"/>
            <a:ext cx="4025184" cy="2270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6AACD8BA-8115-4218-A31D-E2FDCCA38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8296" y="3113179"/>
            <a:ext cx="2736304" cy="285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1F43~1\AppData\Local\Temp\Rar$DI52.720\IMG20230426103826.jpg">
            <a:extLst>
              <a:ext uri="{FF2B5EF4-FFF2-40B4-BE49-F238E27FC236}">
                <a16:creationId xmlns:a16="http://schemas.microsoft.com/office/drawing/2014/main" id="{4FD62831-0F64-4508-BA42-10100BBB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9040" y="3247160"/>
            <a:ext cx="4509921" cy="272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B0749893-A8DA-42B1-95A8-D724D9FBE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3039" y="2604584"/>
            <a:ext cx="3476593" cy="336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55EAF3-A552-761C-DEF4-41E637F07D0E}"/>
              </a:ext>
            </a:extLst>
          </p:cNvPr>
          <p:cNvSpPr txBox="1"/>
          <p:nvPr/>
        </p:nvSpPr>
        <p:spPr>
          <a:xfrm>
            <a:off x="276319" y="1339791"/>
            <a:ext cx="53030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ПРИМЕНЕНИЕ ИГРОВЫХ ПРИЕМОВ НА УРОКАХ</a:t>
            </a:r>
          </a:p>
        </p:txBody>
      </p:sp>
    </p:spTree>
    <p:extLst>
      <p:ext uri="{BB962C8B-B14F-4D97-AF65-F5344CB8AC3E}">
        <p14:creationId xmlns:p14="http://schemas.microsoft.com/office/powerpoint/2010/main" val="298553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A8A4EA-8653-230E-89AB-2D32A7456D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186" y="1266091"/>
            <a:ext cx="2873199" cy="3830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D6EAB9-2578-8C00-595D-02E0B36B8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15" y="1266091"/>
            <a:ext cx="2873200" cy="3830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6A69C5-BAC5-E750-5133-BF7D870A7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958" y="2811024"/>
            <a:ext cx="3758084" cy="2818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B95193-3CA3-FD94-DAD3-37D9C62D4C9C}"/>
              </a:ext>
            </a:extLst>
          </p:cNvPr>
          <p:cNvSpPr txBox="1"/>
          <p:nvPr/>
        </p:nvSpPr>
        <p:spPr>
          <a:xfrm>
            <a:off x="4303481" y="432079"/>
            <a:ext cx="3246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ОЦЕНИВАНИЕ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НА УРОВНЕ КЛАССА</a:t>
            </a:r>
          </a:p>
        </p:txBody>
      </p:sp>
    </p:spTree>
    <p:extLst>
      <p:ext uri="{BB962C8B-B14F-4D97-AF65-F5344CB8AC3E}">
        <p14:creationId xmlns:p14="http://schemas.microsoft.com/office/powerpoint/2010/main" val="1481597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C87BE3-F40C-B800-5D4D-24624147DB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6" y="2226966"/>
            <a:ext cx="3778180" cy="3034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6BFDEE-9FAB-9CF3-A09B-C2FFB85E0D20}"/>
              </a:ext>
            </a:extLst>
          </p:cNvPr>
          <p:cNvSpPr txBox="1"/>
          <p:nvPr/>
        </p:nvSpPr>
        <p:spPr>
          <a:xfrm>
            <a:off x="2059912" y="472273"/>
            <a:ext cx="7243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ОЦЕНИВАНИЕ НА УРОВНЕ ОДНОГО ИЗ КОРПУСОВ НАШЕЙ ГИМНАЗИИ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95C3C6-E9AE-51A2-A6B3-38164B5FF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618" y="2226966"/>
            <a:ext cx="4046136" cy="3034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A18135-9536-0D97-3CA2-026FCE130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776" y="2029767"/>
            <a:ext cx="327649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7831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0D93F3-57D0-F6BF-2798-282F1151F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581" y="2944166"/>
            <a:ext cx="2972631" cy="3004458"/>
          </a:xfrm>
          <a:prstGeom prst="rect">
            <a:avLst/>
          </a:prstGeom>
          <a:solidFill>
            <a:srgbClr val="0070C0"/>
          </a:solidFill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1B8F0-CD0E-B434-9C06-D5CF521BA584}"/>
              </a:ext>
            </a:extLst>
          </p:cNvPr>
          <p:cNvSpPr txBox="1"/>
          <p:nvPr/>
        </p:nvSpPr>
        <p:spPr>
          <a:xfrm>
            <a:off x="2286935" y="0"/>
            <a:ext cx="67323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 Narrow" panose="020B0606020202030204" pitchFamily="34" charset="0"/>
              </a:rPr>
              <a:t>	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Уважаемые коллеги, </a:t>
            </a:r>
          </a:p>
          <a:p>
            <a:pPr algn="just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отсканируйте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QR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код, который появится на экране. Из предложенных слов составьте высказывание и пришлите ваш вариант в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WatsApp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на номер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8 926 843 28 41</a:t>
            </a:r>
            <a:r>
              <a:rPr lang="ru-RU" sz="2400" b="1" dirty="0">
                <a:solidFill>
                  <a:srgbClr val="002060"/>
                </a:solidFill>
                <a:latin typeface="Arial Narrow" panose="020B060602020203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Первый, приславший верный вариант,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получит гарантированный подарок.</a:t>
            </a:r>
          </a:p>
        </p:txBody>
      </p:sp>
    </p:spTree>
    <p:extLst>
      <p:ext uri="{BB962C8B-B14F-4D97-AF65-F5344CB8AC3E}">
        <p14:creationId xmlns:p14="http://schemas.microsoft.com/office/powerpoint/2010/main" val="378095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543EE-F966-4B5D-ABCD-35BB1C936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141"/>
            <a:ext cx="10515600" cy="36441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«Урок – это зеркало общей и педагогической культуры учителя, мерило его интеллектуального богатства. Показатель его кругозора, эрудиции»</a:t>
            </a:r>
            <a:b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							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                 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В.А. Сухомлинский</a:t>
            </a:r>
            <a:b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</a:br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F77CCDA3-E996-8253-A645-4F652971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670" y="2823586"/>
            <a:ext cx="4360984" cy="3270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910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9DED1-EF91-B2B8-C9FB-D36764306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6BBC-C73E-87AF-06C2-E4DDD72BA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1137698"/>
            <a:ext cx="9521594" cy="16595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ru-RU" sz="3600" b="1" dirty="0"/>
            </a:br>
            <a:r>
              <a:rPr lang="ru-RU" sz="3600" b="1" dirty="0">
                <a:solidFill>
                  <a:srgbClr val="373C59"/>
                </a:solidFill>
              </a:rPr>
              <a:t>Спасибо за внимание!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81678-5565-7BE3-2B55-FF36FC3C2B4E}"/>
              </a:ext>
            </a:extLst>
          </p:cNvPr>
          <p:cNvSpPr txBox="1"/>
          <p:nvPr/>
        </p:nvSpPr>
        <p:spPr>
          <a:xfrm>
            <a:off x="1792627" y="3230967"/>
            <a:ext cx="5851758" cy="2177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ru-RU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Стари</a:t>
            </a:r>
            <a:r>
              <a:rPr lang="ru-RU" sz="2400" b="1" i="1" dirty="0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</a:t>
            </a:r>
            <a:r>
              <a:rPr lang="ru-RU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ова Ольга Владимировна, </a:t>
            </a:r>
            <a:endParaRPr lang="ru-RU" sz="2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учитель начальных классов</a:t>
            </a:r>
            <a:endParaRPr lang="ru-RU" sz="2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МОУ Давыдовская гимназия,</a:t>
            </a:r>
            <a:endParaRPr lang="ru-RU" sz="2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2400" b="1" i="1" dirty="0" err="1"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ru-RU" sz="2400" b="1" i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.о</a:t>
            </a:r>
            <a:r>
              <a:rPr lang="ru-RU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Орехово-Зуевский,</a:t>
            </a:r>
            <a:endParaRPr lang="ru-RU" sz="2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</a:pPr>
            <a:r>
              <a:rPr lang="en-US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ru-RU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mail</a:t>
            </a:r>
            <a:r>
              <a:rPr lang="ru-RU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ru-RU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b="1" i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starikova</a:t>
            </a:r>
            <a:r>
              <a:rPr lang="ru-RU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1212@</a:t>
            </a:r>
            <a:r>
              <a:rPr lang="en-US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mail</a:t>
            </a:r>
            <a:r>
              <a:rPr lang="ru-RU" sz="2400" b="1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400" b="1" i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</a:t>
            </a:r>
            <a:endParaRPr lang="ru-RU" sz="24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53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50A9D5A-F0F5-4B68-8999-7E092D7DC709}"/>
              </a:ext>
            </a:extLst>
          </p:cNvPr>
          <p:cNvSpPr txBox="1"/>
          <p:nvPr/>
        </p:nvSpPr>
        <p:spPr>
          <a:xfrm>
            <a:off x="447261" y="1334778"/>
            <a:ext cx="10853529" cy="250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«Без игры нет и не может быть полноценного умственного развития. Игра - огромное светлое окно, через которое в духовный мир ребенка вливается живительный поток представлений и понятий. Игра – это искра, зажигающая огонек пытливости и любознательности». </a:t>
            </a:r>
          </a:p>
          <a:p>
            <a:pPr algn="r"/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В.А. Сухомлинский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74232A-D98A-4A5F-B647-2C7564F1B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35" y="3429000"/>
            <a:ext cx="3737113" cy="280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101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9D4C5E0-48E7-41D8-B20D-75105458EF53}"/>
              </a:ext>
            </a:extLst>
          </p:cNvPr>
          <p:cNvSpPr txBox="1"/>
          <p:nvPr/>
        </p:nvSpPr>
        <p:spPr>
          <a:xfrm>
            <a:off x="587828" y="1382033"/>
            <a:ext cx="11234057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dirty="0">
              <a:solidFill>
                <a:schemeClr val="accent5">
                  <a:lumMod val="75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          Игровые приемы, как методы активного обучения приносят удовольствие от процесса познания, доказывают, что учиться – не всегда скучно. 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666F24-0495-4104-8298-50F71554AB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52" y="3161634"/>
            <a:ext cx="4978891" cy="2803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DDDAAC5-57A3-422B-B0A6-332850BA4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345" y="3174594"/>
            <a:ext cx="5162511" cy="2849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1082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60616A8C-4B93-4F50-A4A8-8CF37F8532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440136"/>
              </p:ext>
            </p:extLst>
          </p:nvPr>
        </p:nvGraphicFramePr>
        <p:xfrm>
          <a:off x="-97971" y="1216025"/>
          <a:ext cx="5900056" cy="3954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8007083-7EB1-466C-984E-3CA61A5A9175}"/>
              </a:ext>
            </a:extLst>
          </p:cNvPr>
          <p:cNvSpPr txBox="1"/>
          <p:nvPr/>
        </p:nvSpPr>
        <p:spPr>
          <a:xfrm>
            <a:off x="5375869" y="1328175"/>
            <a:ext cx="644434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Игра не заменяет полностью традиционные формы и методы обучения; она лишь их дополняет, позволяя более эффективно достичь поставленной цели и задачи конкретного занятия и всего учебного процесса. 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515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C7B76-7DBB-40A8-B519-D0142B3DF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20" y="1085499"/>
            <a:ext cx="9434735" cy="46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97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18DEC3B-797B-E3D1-E636-17B1E1B9F4C5}"/>
              </a:ext>
            </a:extLst>
          </p:cNvPr>
          <p:cNvSpPr txBox="1"/>
          <p:nvPr/>
        </p:nvSpPr>
        <p:spPr>
          <a:xfrm>
            <a:off x="2544745" y="478361"/>
            <a:ext cx="6094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ПОЛЬЗА ОТ ИСПОЛЬЗОВАНИЯ ИГРОВЫХ ТЕХНОЛОГИЙ НА УРОКЕ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2D46B-7143-79A9-A931-F3178762E2C9}"/>
              </a:ext>
            </a:extLst>
          </p:cNvPr>
          <p:cNvSpPr txBox="1"/>
          <p:nvPr/>
        </p:nvSpPr>
        <p:spPr>
          <a:xfrm>
            <a:off x="111528" y="1556712"/>
            <a:ext cx="34842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Ускоряется процесс обучения 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F9AF7A-4454-E28D-AF65-E41F21E11B41}"/>
              </a:ext>
            </a:extLst>
          </p:cNvPr>
          <p:cNvSpPr txBox="1"/>
          <p:nvPr/>
        </p:nvSpPr>
        <p:spPr>
          <a:xfrm>
            <a:off x="3918019" y="1556712"/>
            <a:ext cx="33477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Налаживаются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отношения в коллективе</a:t>
            </a:r>
            <a:endParaRPr lang="ru-RU" sz="24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D2CE5-70E4-4BC9-0C55-92FBAC33C992}"/>
              </a:ext>
            </a:extLst>
          </p:cNvPr>
          <p:cNvSpPr txBox="1"/>
          <p:nvPr/>
        </p:nvSpPr>
        <p:spPr>
          <a:xfrm>
            <a:off x="7588019" y="1326706"/>
            <a:ext cx="4220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Повышается заинтересованность обучающихся к обучению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D2C098-B964-97C1-5BF2-9AE0CEBB49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4" y="2684006"/>
            <a:ext cx="2318659" cy="3091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7AA488-A46E-326B-5377-4AA0858B8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95" y="2684006"/>
            <a:ext cx="3992224" cy="2994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6C74E6AF-16E1-281C-BBBB-4CFFE7B4CD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D7A08F-3EA0-3488-DC46-470767403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181" y="2684006"/>
            <a:ext cx="3146215" cy="2994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116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ABFCD4-C716-4628-D586-423534CB6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734" y="3182815"/>
            <a:ext cx="5177758" cy="2916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4CFD24-6F90-4123-0760-2C3A6D87E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26" y="1185706"/>
            <a:ext cx="3691095" cy="2768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1A56D0-0DF5-E19B-8D9A-438EDED72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3687" y="1185706"/>
            <a:ext cx="3691095" cy="2768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AFA183-D4EC-85EA-4380-072D6B2C4960}"/>
              </a:ext>
            </a:extLst>
          </p:cNvPr>
          <p:cNvSpPr txBox="1"/>
          <p:nvPr/>
        </p:nvSpPr>
        <p:spPr>
          <a:xfrm>
            <a:off x="3543720" y="231599"/>
            <a:ext cx="4501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ПРИМЕНЕНИЕ ИГРОВЫХ ПРИЕМОВ НА УРОКАХ</a:t>
            </a:r>
          </a:p>
        </p:txBody>
      </p:sp>
    </p:spTree>
    <p:extLst>
      <p:ext uri="{BB962C8B-B14F-4D97-AF65-F5344CB8AC3E}">
        <p14:creationId xmlns:p14="http://schemas.microsoft.com/office/powerpoint/2010/main" val="1537845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2A43826-9767-4BCC-B07A-983913E96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048" y="1268401"/>
            <a:ext cx="3304262" cy="2435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:\27.04\3.JPG">
            <a:extLst>
              <a:ext uri="{FF2B5EF4-FFF2-40B4-BE49-F238E27FC236}">
                <a16:creationId xmlns:a16="http://schemas.microsoft.com/office/drawing/2014/main" id="{5A0077B3-BE51-48E4-9955-630480C27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5465" y="1268401"/>
            <a:ext cx="3843487" cy="2843684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A3F520-5EF9-88DF-7DC5-6AE55E45E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7310" y="3195376"/>
            <a:ext cx="4303062" cy="28436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83331D-CFF1-A58B-478D-E2C17B6E038A}"/>
              </a:ext>
            </a:extLst>
          </p:cNvPr>
          <p:cNvSpPr txBox="1"/>
          <p:nvPr/>
        </p:nvSpPr>
        <p:spPr>
          <a:xfrm>
            <a:off x="3177792" y="449608"/>
            <a:ext cx="53030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ПРИМЕНЕНИЕ ИГРОВЫХ ПРИЕМОВ НА УРОКАХ</a:t>
            </a:r>
          </a:p>
        </p:txBody>
      </p:sp>
    </p:spTree>
    <p:extLst>
      <p:ext uri="{BB962C8B-B14F-4D97-AF65-F5344CB8AC3E}">
        <p14:creationId xmlns:p14="http://schemas.microsoft.com/office/powerpoint/2010/main" val="4101113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0BC71734-8389-4428-9455-0F1BB727A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9930" y="1293038"/>
            <a:ext cx="5828043" cy="457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45B7D7B-1859-4C8B-946B-0D29B180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837" y="1260381"/>
            <a:ext cx="5377005" cy="475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2DD6F4-BA85-07E1-9408-A428E7711F1A}"/>
              </a:ext>
            </a:extLst>
          </p:cNvPr>
          <p:cNvSpPr txBox="1"/>
          <p:nvPr/>
        </p:nvSpPr>
        <p:spPr>
          <a:xfrm>
            <a:off x="3177792" y="449608"/>
            <a:ext cx="530301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ПРИМЕНЕНИЕ ИГРОВЫХ ПРИЕМОВ НА УРОКАХ</a:t>
            </a:r>
          </a:p>
        </p:txBody>
      </p:sp>
    </p:spTree>
    <p:extLst>
      <p:ext uri="{BB962C8B-B14F-4D97-AF65-F5344CB8AC3E}">
        <p14:creationId xmlns:p14="http://schemas.microsoft.com/office/powerpoint/2010/main" val="3744196402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1140</TotalTime>
  <Words>326</Words>
  <Application>Microsoft Office PowerPoint</Application>
  <PresentationFormat>Широкоэкранный</PresentationFormat>
  <Paragraphs>40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1_Тема Office</vt:lpstr>
      <vt:lpstr> «Применение игровых технологий на уроках  в эффективной начальной школе  с целью повышения качества обучения»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«Урок – это зеркало общей и педагогической культуры учителя, мерило его интеллектуального богатства. Показатель его кругозора, эрудиции»                           В.А. Сухомлинский </vt:lpstr>
      <vt:lpstr> Спасибо за внимание!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«Повышение интереса к учебному процессу путем предоставления оригинального учебного материала»</dc:title>
  <dc:creator>сканирование</dc:creator>
  <cp:lastModifiedBy>User</cp:lastModifiedBy>
  <cp:revision>59</cp:revision>
  <dcterms:created xsi:type="dcterms:W3CDTF">2024-05-27T10:13:25Z</dcterms:created>
  <dcterms:modified xsi:type="dcterms:W3CDTF">2025-06-16T08:21:47Z</dcterms:modified>
</cp:coreProperties>
</file>