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2"/>
  </p:notesMasterIdLst>
  <p:sldIdLst>
    <p:sldId id="256" r:id="rId3"/>
    <p:sldId id="2827" r:id="rId4"/>
    <p:sldId id="2841" r:id="rId5"/>
    <p:sldId id="2831" r:id="rId6"/>
    <p:sldId id="2838" r:id="rId7"/>
    <p:sldId id="2843" r:id="rId8"/>
    <p:sldId id="2844" r:id="rId9"/>
    <p:sldId id="323" r:id="rId10"/>
    <p:sldId id="327" r:id="rId11"/>
    <p:sldId id="2774" r:id="rId12"/>
    <p:sldId id="2775" r:id="rId13"/>
    <p:sldId id="2776" r:id="rId14"/>
    <p:sldId id="2777" r:id="rId15"/>
    <p:sldId id="2778" r:id="rId16"/>
    <p:sldId id="2854" r:id="rId17"/>
    <p:sldId id="2861" r:id="rId18"/>
    <p:sldId id="2862" r:id="rId19"/>
    <p:sldId id="2863" r:id="rId20"/>
    <p:sldId id="2864" r:id="rId21"/>
    <p:sldId id="2865" r:id="rId22"/>
    <p:sldId id="2866" r:id="rId23"/>
    <p:sldId id="2867" r:id="rId24"/>
    <p:sldId id="2868" r:id="rId25"/>
    <p:sldId id="2870" r:id="rId26"/>
    <p:sldId id="2871" r:id="rId27"/>
    <p:sldId id="2872" r:id="rId28"/>
    <p:sldId id="2873" r:id="rId29"/>
    <p:sldId id="2874" r:id="rId30"/>
    <p:sldId id="2875" r:id="rId31"/>
    <p:sldId id="2876" r:id="rId32"/>
    <p:sldId id="2877" r:id="rId33"/>
    <p:sldId id="2878" r:id="rId34"/>
    <p:sldId id="2879" r:id="rId35"/>
    <p:sldId id="2880" r:id="rId36"/>
    <p:sldId id="2881" r:id="rId37"/>
    <p:sldId id="2882" r:id="rId38"/>
    <p:sldId id="2883" r:id="rId39"/>
    <p:sldId id="2884" r:id="rId40"/>
    <p:sldId id="2885" r:id="rId41"/>
    <p:sldId id="2886" r:id="rId42"/>
    <p:sldId id="2887" r:id="rId43"/>
    <p:sldId id="2888" r:id="rId44"/>
    <p:sldId id="2889" r:id="rId45"/>
    <p:sldId id="2890" r:id="rId46"/>
    <p:sldId id="2891" r:id="rId47"/>
    <p:sldId id="2892" r:id="rId48"/>
    <p:sldId id="2893" r:id="rId49"/>
    <p:sldId id="2894" r:id="rId50"/>
    <p:sldId id="2895" r:id="rId51"/>
    <p:sldId id="2896" r:id="rId52"/>
    <p:sldId id="2897" r:id="rId53"/>
    <p:sldId id="2898" r:id="rId54"/>
    <p:sldId id="2899" r:id="rId55"/>
    <p:sldId id="2900" r:id="rId56"/>
    <p:sldId id="2901" r:id="rId57"/>
    <p:sldId id="2902" r:id="rId58"/>
    <p:sldId id="2903" r:id="rId59"/>
    <p:sldId id="2904" r:id="rId60"/>
    <p:sldId id="2826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10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</a:t>
            </a: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читательской грамотности»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4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Методика «КАРУСЕЛЬ»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упражнении представлены 25 небольших текстов </a:t>
            </a:r>
          </a:p>
          <a:p>
            <a:r>
              <a:rPr lang="ru-RU" dirty="0" smtClean="0"/>
              <a:t>Слушатель задает количество секунд, через которое тексты будут меняться</a:t>
            </a:r>
          </a:p>
          <a:p>
            <a:r>
              <a:rPr lang="ru-RU" dirty="0" smtClean="0"/>
              <a:t>Задача читающего-прочитать все фрагменты и ответить на вопросы после них, сокращая в дальнейшем количество времени, необходимое на прочтение одного текста.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Текст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7496"/>
            <a:ext cx="10515600" cy="3027595"/>
          </a:xfrm>
        </p:spPr>
      </p:pic>
    </p:spTree>
    <p:extLst>
      <p:ext uri="{BB962C8B-B14F-4D97-AF65-F5344CB8AC3E}">
        <p14:creationId xmlns:p14="http://schemas.microsoft.com/office/powerpoint/2010/main" val="34694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1283"/>
            <a:ext cx="10515600" cy="3260022"/>
          </a:xfrm>
        </p:spPr>
      </p:pic>
    </p:spTree>
    <p:extLst>
      <p:ext uri="{BB962C8B-B14F-4D97-AF65-F5344CB8AC3E}">
        <p14:creationId xmlns:p14="http://schemas.microsoft.com/office/powerpoint/2010/main" val="38262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2582176"/>
            <a:ext cx="10515600" cy="3221216"/>
          </a:xfrm>
        </p:spPr>
      </p:pic>
    </p:spTree>
    <p:extLst>
      <p:ext uri="{BB962C8B-B14F-4D97-AF65-F5344CB8AC3E}">
        <p14:creationId xmlns:p14="http://schemas.microsoft.com/office/powerpoint/2010/main" val="23794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5508"/>
            <a:ext cx="10515600" cy="2751571"/>
          </a:xfrm>
        </p:spPr>
      </p:pic>
    </p:spTree>
    <p:extLst>
      <p:ext uri="{BB962C8B-B14F-4D97-AF65-F5344CB8AC3E}">
        <p14:creationId xmlns:p14="http://schemas.microsoft.com/office/powerpoint/2010/main" val="41703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20658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1. АРТИКУЛЯЦИОННАЯ ГИМНАСТИКА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Разрабатываем мягкое нёбо, язык, нижнюю челюсть, губы и щёки. Время выполнения-5 минут.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2280"/>
            <a:ext cx="10515600" cy="2538028"/>
          </a:xfrm>
        </p:spPr>
      </p:pic>
    </p:spTree>
    <p:extLst>
      <p:ext uri="{BB962C8B-B14F-4D97-AF65-F5344CB8AC3E}">
        <p14:creationId xmlns:p14="http://schemas.microsoft.com/office/powerpoint/2010/main" val="814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2351"/>
            <a:ext cx="10515600" cy="2877885"/>
          </a:xfrm>
        </p:spPr>
      </p:pic>
    </p:spTree>
    <p:extLst>
      <p:ext uri="{BB962C8B-B14F-4D97-AF65-F5344CB8AC3E}">
        <p14:creationId xmlns:p14="http://schemas.microsoft.com/office/powerpoint/2010/main" val="30785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6326"/>
            <a:ext cx="10515600" cy="3249936"/>
          </a:xfrm>
        </p:spPr>
      </p:pic>
    </p:spTree>
    <p:extLst>
      <p:ext uri="{BB962C8B-B14F-4D97-AF65-F5344CB8AC3E}">
        <p14:creationId xmlns:p14="http://schemas.microsoft.com/office/powerpoint/2010/main" val="2114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6024"/>
            <a:ext cx="10515600" cy="2770539"/>
          </a:xfrm>
        </p:spPr>
      </p:pic>
    </p:spTree>
    <p:extLst>
      <p:ext uri="{BB962C8B-B14F-4D97-AF65-F5344CB8AC3E}">
        <p14:creationId xmlns:p14="http://schemas.microsoft.com/office/powerpoint/2010/main" val="1579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3194"/>
            <a:ext cx="10515600" cy="3016200"/>
          </a:xfrm>
        </p:spPr>
      </p:pic>
    </p:spTree>
    <p:extLst>
      <p:ext uri="{BB962C8B-B14F-4D97-AF65-F5344CB8AC3E}">
        <p14:creationId xmlns:p14="http://schemas.microsoft.com/office/powerpoint/2010/main" val="10223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0195"/>
            <a:ext cx="10515600" cy="2862197"/>
          </a:xfrm>
        </p:spPr>
      </p:pic>
    </p:spTree>
    <p:extLst>
      <p:ext uri="{BB962C8B-B14F-4D97-AF65-F5344CB8AC3E}">
        <p14:creationId xmlns:p14="http://schemas.microsoft.com/office/powerpoint/2010/main" val="38774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8006"/>
            <a:ext cx="10515600" cy="3046575"/>
          </a:xfrm>
        </p:spPr>
      </p:pic>
    </p:spTree>
    <p:extLst>
      <p:ext uri="{BB962C8B-B14F-4D97-AF65-F5344CB8AC3E}">
        <p14:creationId xmlns:p14="http://schemas.microsoft.com/office/powerpoint/2010/main" val="14874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2646"/>
            <a:ext cx="10515600" cy="3017296"/>
          </a:xfrm>
        </p:spPr>
      </p:pic>
    </p:spTree>
    <p:extLst>
      <p:ext uri="{BB962C8B-B14F-4D97-AF65-F5344CB8AC3E}">
        <p14:creationId xmlns:p14="http://schemas.microsoft.com/office/powerpoint/2010/main" val="16062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13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50947"/>
            <a:ext cx="10515600" cy="2700694"/>
          </a:xfrm>
        </p:spPr>
      </p:pic>
    </p:spTree>
    <p:extLst>
      <p:ext uri="{BB962C8B-B14F-4D97-AF65-F5344CB8AC3E}">
        <p14:creationId xmlns:p14="http://schemas.microsoft.com/office/powerpoint/2010/main" val="19731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5022"/>
            <a:ext cx="10515600" cy="3012543"/>
          </a:xfrm>
        </p:spPr>
      </p:pic>
    </p:spTree>
    <p:extLst>
      <p:ext uri="{BB962C8B-B14F-4D97-AF65-F5344CB8AC3E}">
        <p14:creationId xmlns:p14="http://schemas.microsoft.com/office/powerpoint/2010/main" val="3158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2624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2. ЗВУКОСОЧЕТАНИЯ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5915"/>
            <a:ext cx="10515600" cy="3070758"/>
          </a:xfrm>
        </p:spPr>
      </p:pic>
    </p:spTree>
    <p:extLst>
      <p:ext uri="{BB962C8B-B14F-4D97-AF65-F5344CB8AC3E}">
        <p14:creationId xmlns:p14="http://schemas.microsoft.com/office/powerpoint/2010/main" val="33786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4075"/>
            <a:ext cx="10515600" cy="2934438"/>
          </a:xfrm>
        </p:spPr>
      </p:pic>
    </p:spTree>
    <p:extLst>
      <p:ext uri="{BB962C8B-B14F-4D97-AF65-F5344CB8AC3E}">
        <p14:creationId xmlns:p14="http://schemas.microsoft.com/office/powerpoint/2010/main" val="39445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17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123"/>
            <a:ext cx="10515600" cy="4334342"/>
          </a:xfrm>
        </p:spPr>
      </p:pic>
    </p:spTree>
    <p:extLst>
      <p:ext uri="{BB962C8B-B14F-4D97-AF65-F5344CB8AC3E}">
        <p14:creationId xmlns:p14="http://schemas.microsoft.com/office/powerpoint/2010/main" val="26524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546"/>
            <a:ext cx="10515600" cy="2913496"/>
          </a:xfrm>
        </p:spPr>
      </p:pic>
    </p:spTree>
    <p:extLst>
      <p:ext uri="{BB962C8B-B14F-4D97-AF65-F5344CB8AC3E}">
        <p14:creationId xmlns:p14="http://schemas.microsoft.com/office/powerpoint/2010/main" val="27136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19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5471"/>
            <a:ext cx="10515600" cy="3071646"/>
          </a:xfrm>
        </p:spPr>
      </p:pic>
    </p:spTree>
    <p:extLst>
      <p:ext uri="{BB962C8B-B14F-4D97-AF65-F5344CB8AC3E}">
        <p14:creationId xmlns:p14="http://schemas.microsoft.com/office/powerpoint/2010/main" val="41940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6103"/>
            <a:ext cx="10515600" cy="3070382"/>
          </a:xfrm>
        </p:spPr>
      </p:pic>
    </p:spTree>
    <p:extLst>
      <p:ext uri="{BB962C8B-B14F-4D97-AF65-F5344CB8AC3E}">
        <p14:creationId xmlns:p14="http://schemas.microsoft.com/office/powerpoint/2010/main" val="14487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0140"/>
            <a:ext cx="10515600" cy="2862307"/>
          </a:xfrm>
        </p:spPr>
      </p:pic>
    </p:spTree>
    <p:extLst>
      <p:ext uri="{BB962C8B-B14F-4D97-AF65-F5344CB8AC3E}">
        <p14:creationId xmlns:p14="http://schemas.microsoft.com/office/powerpoint/2010/main" val="25173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22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3171"/>
            <a:ext cx="10515600" cy="2896245"/>
          </a:xfrm>
        </p:spPr>
      </p:pic>
    </p:spTree>
    <p:extLst>
      <p:ext uri="{BB962C8B-B14F-4D97-AF65-F5344CB8AC3E}">
        <p14:creationId xmlns:p14="http://schemas.microsoft.com/office/powerpoint/2010/main" val="18243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2390"/>
            <a:ext cx="10515600" cy="3517808"/>
          </a:xfrm>
        </p:spPr>
      </p:pic>
    </p:spTree>
    <p:extLst>
      <p:ext uri="{BB962C8B-B14F-4D97-AF65-F5344CB8AC3E}">
        <p14:creationId xmlns:p14="http://schemas.microsoft.com/office/powerpoint/2010/main" val="31435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Текст </a:t>
            </a:r>
            <a:r>
              <a:rPr lang="ru-RU" dirty="0" smtClean="0">
                <a:solidFill>
                  <a:prstClr val="black"/>
                </a:solidFill>
              </a:rPr>
              <a:t>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Если бы не Генри Форд, неизвестно, на чём бы сейчас ездило человечество. Американский промышленник совершил настоящую революцию, внедрив конвейерное производство на своих автомобильных заводах.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3. СКОРОГОВОРКИ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5859"/>
            <a:ext cx="9144000" cy="914400"/>
          </a:xfrm>
        </p:spPr>
        <p:txBody>
          <a:bodyPr/>
          <a:lstStyle/>
          <a:p>
            <a:r>
              <a:rPr lang="ru-RU" b="1" dirty="0" smtClean="0"/>
              <a:t>КАЖДУЮ СКОРОГОВОРКУ СТАРАЕМСЯ ПРОИЗНЕСТИ 3 РАЗА В РАЗНОМ ТЕМПЕ: МЕДЛЕННО, ЧУТЬ  БЫСТРЕЕ, БЫСТРО.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4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3651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Текст </a:t>
            </a:r>
            <a:r>
              <a:rPr lang="ru-RU" dirty="0" smtClean="0"/>
              <a:t>25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8931"/>
            <a:ext cx="10515600" cy="3104726"/>
          </a:xfrm>
        </p:spPr>
      </p:pic>
    </p:spTree>
    <p:extLst>
      <p:ext uri="{BB962C8B-B14F-4D97-AF65-F5344CB8AC3E}">
        <p14:creationId xmlns:p14="http://schemas.microsoft.com/office/powerpoint/2010/main" val="33190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Проверим , как запомнили!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6" y="2532327"/>
            <a:ext cx="3793067" cy="29379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16" y="2445544"/>
            <a:ext cx="3881967" cy="3111500"/>
          </a:xfrm>
        </p:spPr>
      </p:pic>
    </p:spTree>
    <p:extLst>
      <p:ext uri="{BB962C8B-B14F-4D97-AF65-F5344CB8AC3E}">
        <p14:creationId xmlns:p14="http://schemas.microsoft.com/office/powerpoint/2010/main" val="6085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7231"/>
            <a:ext cx="5181600" cy="24681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7616"/>
            <a:ext cx="5181600" cy="2247356"/>
          </a:xfrm>
        </p:spPr>
      </p:pic>
    </p:spTree>
    <p:extLst>
      <p:ext uri="{BB962C8B-B14F-4D97-AF65-F5344CB8AC3E}">
        <p14:creationId xmlns:p14="http://schemas.microsoft.com/office/powerpoint/2010/main" val="682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5461"/>
            <a:ext cx="5181600" cy="25716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91034"/>
            <a:ext cx="5181600" cy="2420520"/>
          </a:xfrm>
        </p:spPr>
      </p:pic>
    </p:spTree>
    <p:extLst>
      <p:ext uri="{BB962C8B-B14F-4D97-AF65-F5344CB8AC3E}">
        <p14:creationId xmlns:p14="http://schemas.microsoft.com/office/powerpoint/2010/main" val="11090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4739"/>
            <a:ext cx="5181600" cy="25131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4464"/>
            <a:ext cx="5181600" cy="2513659"/>
          </a:xfrm>
        </p:spPr>
      </p:pic>
    </p:spTree>
    <p:extLst>
      <p:ext uri="{BB962C8B-B14F-4D97-AF65-F5344CB8AC3E}">
        <p14:creationId xmlns:p14="http://schemas.microsoft.com/office/powerpoint/2010/main" val="27849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8883"/>
            <a:ext cx="5181600" cy="24048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2601"/>
            <a:ext cx="5181600" cy="2437386"/>
          </a:xfrm>
        </p:spPr>
      </p:pic>
    </p:spTree>
    <p:extLst>
      <p:ext uri="{BB962C8B-B14F-4D97-AF65-F5344CB8AC3E}">
        <p14:creationId xmlns:p14="http://schemas.microsoft.com/office/powerpoint/2010/main" val="36348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0584"/>
            <a:ext cx="5181600" cy="25814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9317"/>
            <a:ext cx="5181600" cy="2443953"/>
          </a:xfrm>
        </p:spPr>
      </p:pic>
    </p:spTree>
    <p:extLst>
      <p:ext uri="{BB962C8B-B14F-4D97-AF65-F5344CB8AC3E}">
        <p14:creationId xmlns:p14="http://schemas.microsoft.com/office/powerpoint/2010/main" val="3595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7464"/>
            <a:ext cx="5181600" cy="260765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63334"/>
            <a:ext cx="5181600" cy="2075919"/>
          </a:xfrm>
        </p:spPr>
      </p:pic>
    </p:spTree>
    <p:extLst>
      <p:ext uri="{BB962C8B-B14F-4D97-AF65-F5344CB8AC3E}">
        <p14:creationId xmlns:p14="http://schemas.microsoft.com/office/powerpoint/2010/main" val="42390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2451"/>
            <a:ext cx="5181600" cy="20976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8537"/>
            <a:ext cx="5181600" cy="2505513"/>
          </a:xfrm>
        </p:spPr>
      </p:pic>
    </p:spTree>
    <p:extLst>
      <p:ext uri="{BB962C8B-B14F-4D97-AF65-F5344CB8AC3E}">
        <p14:creationId xmlns:p14="http://schemas.microsoft.com/office/powerpoint/2010/main" val="7300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175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4. СКОРОГОВОРОЧНЫЕ БЛОКИ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2851"/>
            <a:ext cx="5181600" cy="18168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0999"/>
            <a:ext cx="5181600" cy="2840590"/>
          </a:xfrm>
        </p:spPr>
      </p:pic>
    </p:spTree>
    <p:extLst>
      <p:ext uri="{BB962C8B-B14F-4D97-AF65-F5344CB8AC3E}">
        <p14:creationId xmlns:p14="http://schemas.microsoft.com/office/powerpoint/2010/main" val="9952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6728"/>
            <a:ext cx="5181600" cy="18691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03300"/>
            <a:ext cx="5181600" cy="1795987"/>
          </a:xfrm>
        </p:spPr>
      </p:pic>
    </p:spTree>
    <p:extLst>
      <p:ext uri="{BB962C8B-B14F-4D97-AF65-F5344CB8AC3E}">
        <p14:creationId xmlns:p14="http://schemas.microsoft.com/office/powerpoint/2010/main" val="3855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2928"/>
            <a:ext cx="5181600" cy="2136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18107"/>
            <a:ext cx="5181600" cy="2166373"/>
          </a:xfrm>
        </p:spPr>
      </p:pic>
    </p:spTree>
    <p:extLst>
      <p:ext uri="{BB962C8B-B14F-4D97-AF65-F5344CB8AC3E}">
        <p14:creationId xmlns:p14="http://schemas.microsoft.com/office/powerpoint/2010/main" val="2561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3007"/>
            <a:ext cx="5181600" cy="26365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6795"/>
            <a:ext cx="5181600" cy="2568998"/>
          </a:xfrm>
        </p:spPr>
      </p:pic>
    </p:spTree>
    <p:extLst>
      <p:ext uri="{BB962C8B-B14F-4D97-AF65-F5344CB8AC3E}">
        <p14:creationId xmlns:p14="http://schemas.microsoft.com/office/powerpoint/2010/main" val="1569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83" y="2466710"/>
            <a:ext cx="6328833" cy="3069167"/>
          </a:xfrm>
        </p:spPr>
      </p:pic>
    </p:spTree>
    <p:extLst>
      <p:ext uri="{BB962C8B-B14F-4D97-AF65-F5344CB8AC3E}">
        <p14:creationId xmlns:p14="http://schemas.microsoft.com/office/powerpoint/2010/main" val="26478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>«УМНЫЕ КАРТЫ»</a:t>
            </a:r>
            <a:endParaRPr lang="ru-RU" sz="8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0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ТЕМА: «НАЧАЛЬНАЯ ФОРМА СЛОВА»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9" y="1511076"/>
            <a:ext cx="6010656" cy="45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90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24" y="11210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Тема: Написание Ы после Ц в окончаниях слов-названий предметов множественного числа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4" y="2286554"/>
            <a:ext cx="6144768" cy="38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49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76" y="573024"/>
            <a:ext cx="6893307" cy="51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72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192" y="1085787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Методики эффективного чтения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13760"/>
            <a:ext cx="9144000" cy="2255520"/>
          </a:xfrm>
        </p:spPr>
        <p:txBody>
          <a:bodyPr>
            <a:normAutofit/>
          </a:bodyPr>
          <a:lstStyle/>
          <a:p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Методика СТОЛБЦЫ 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(ДЛЯ ЧТЕНИЯ ВСЛУХ СО ШТОРКОЙ)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МЕТОДИКА  ЧТЕНИЯ «СТОЛБЦЫ»</a:t>
            </a:r>
            <a:b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ВАРИАНТЫ:</a:t>
            </a:r>
            <a:endParaRPr lang="ru-RU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1424"/>
            <a:ext cx="10515600" cy="2292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СВЕРХУ-ВНИЗ СО ШТОРКОЙ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ВВЕРХ НОГАМИ СО ШТОРКОЙ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ПОСТРОЧНО С КАРАНДАШОМ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СТОЛБЦЫ НА ОДНОМ ДЫХАНИИ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17776</TotalTime>
  <Words>268</Words>
  <Application>Microsoft Office PowerPoint</Application>
  <PresentationFormat>Произвольный</PresentationFormat>
  <Paragraphs>64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Тема1</vt:lpstr>
      <vt:lpstr>1_Тема Office</vt:lpstr>
      <vt:lpstr>«Эффективные приемы формирования читательской грамотности»  Занятие 4 </vt:lpstr>
      <vt:lpstr>1. АРТИКУЛЯЦИОННАЯ ГИМНАСТИКА</vt:lpstr>
      <vt:lpstr>2. ЗВУКОСОЧЕТАНИЯ</vt:lpstr>
      <vt:lpstr>3. СКОРОГОВОРКИ</vt:lpstr>
      <vt:lpstr>4. СКОРОГОВОРОЧНЫЕ БЛОКИ</vt:lpstr>
      <vt:lpstr>Методики эффективного чтения</vt:lpstr>
      <vt:lpstr>   МЕТОДИКА  ЧТЕНИЯ «СТОЛБЦЫ» ВАРИАНТЫ: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          Методика «КАРУСЕЛЬ»</vt:lpstr>
      <vt:lpstr>Текст 1</vt:lpstr>
      <vt:lpstr>Текст 2</vt:lpstr>
      <vt:lpstr>Текст 3</vt:lpstr>
      <vt:lpstr>Текст 4</vt:lpstr>
      <vt:lpstr>Текст 5</vt:lpstr>
      <vt:lpstr>Текст 6</vt:lpstr>
      <vt:lpstr>Текст 7</vt:lpstr>
      <vt:lpstr>Текст 8</vt:lpstr>
      <vt:lpstr>Текст 9</vt:lpstr>
      <vt:lpstr>Текст 10</vt:lpstr>
      <vt:lpstr>Текст 11</vt:lpstr>
      <vt:lpstr>Текст 12</vt:lpstr>
      <vt:lpstr>Текст 13</vt:lpstr>
      <vt:lpstr>Текст 14</vt:lpstr>
      <vt:lpstr>Текст 15</vt:lpstr>
      <vt:lpstr>Текст 16</vt:lpstr>
      <vt:lpstr>Текст 17</vt:lpstr>
      <vt:lpstr>Текст 18</vt:lpstr>
      <vt:lpstr>Текст 19</vt:lpstr>
      <vt:lpstr>Текст 20</vt:lpstr>
      <vt:lpstr>Текст 21</vt:lpstr>
      <vt:lpstr>Текст 22</vt:lpstr>
      <vt:lpstr>Текст 23</vt:lpstr>
      <vt:lpstr>Текст 24</vt:lpstr>
      <vt:lpstr>Текст 25</vt:lpstr>
      <vt:lpstr>Проверим , как запомнили!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«УМНЫЕ КАРТЫ»</vt:lpstr>
      <vt:lpstr>ТЕМА: «НАЧАЛЬНАЯ ФОРМА СЛОВА»</vt:lpstr>
      <vt:lpstr>Тема: Написание Ы после Ц в окончаниях слов-названий предметов множественного числа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111</cp:revision>
  <dcterms:created xsi:type="dcterms:W3CDTF">2024-01-14T08:39:34Z</dcterms:created>
  <dcterms:modified xsi:type="dcterms:W3CDTF">2025-01-22T20:46:39Z</dcterms:modified>
</cp:coreProperties>
</file>