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1C729-5A49-A09E-6EAC-1B2C0C0716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1F4667-9875-55F7-064A-C4E91AD46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27A809-41BE-EEB6-576A-C01CC609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A77917-40A5-074D-00AC-81B36AE64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0CE11F-3327-BB1B-3520-6F5276D12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4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C2E9F-8907-DE62-D665-427002E2E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893A10-F713-537C-AA25-5BA5D34E6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69D4EF-BD13-B8F4-B2CB-C2D83CFAA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B3A9E0-3B15-752F-4ACC-73A28D56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409E2F-88D4-0166-9934-B85B8655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44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1863F3E-C66A-AA79-AD17-33CE4ECF4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E79570-5E95-FE1D-31E9-8EA26BE6C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31E4CA-9204-4C7C-5473-BBE82FB8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5213AB-45B3-5D17-F982-3653C4FBC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1D977E-EC67-FDA8-D6A3-403952E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6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769F3-DBA6-DBDC-7122-EEAB28004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59C8FB-5218-2C2A-A9B9-CD6AAEB5B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8F7755-A6A4-2167-3FB9-49C0FD1C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12D540-8E45-1FD3-E850-0153BBB7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7F5215-E38A-BDE3-F3AD-260195BA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93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95A55E-218B-17AD-18A0-84A8EBD37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1C698B-8BEA-42F6-6D05-3F535CF31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A68E79-61C9-FE86-FF9E-CDD8DC62D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597FC8-10AB-23A6-0B85-9C87D31EB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4B544-C29F-BCE3-AC2B-0803EBF0E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7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722B5-B197-830A-2418-6490B2D2F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C8B628-7A13-0450-AC7D-B7B67FD47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37E85C5-7A4B-379B-BE52-C3557A24D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0F36AE-29FA-D6D3-6F2B-2DEA0B6E3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10F6CE-CC3E-307C-6DD9-60D5FFE5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25FAF9-C993-0229-D7F2-107DBF0D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84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8A0763-104B-C83D-AF92-AEDD6AF4E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A26E2D-55C8-93B4-FFE6-C86203284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F705D62-86DC-A181-85C0-03823AA96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055780A-F187-5CFC-27E2-3B032790F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F52016D-5646-2685-D525-8182D62CDB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3655C6C-A878-12D7-D059-AE239E8BC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52906D3-88E7-C560-A003-598D9C714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9315B0D-4F81-4688-F2A5-C1EDAA95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3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05AE8-6E7B-31DB-9501-E0CEA93BA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BC5FB0-5E06-FF24-D4C7-0E9920C89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6E4376-6AFD-DEA5-18C6-AA50D927E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094F6AF-0274-1C8F-3E46-1BF542F2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0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2B52E50-B1C6-3879-44CB-FB328469F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75BBFF7-036B-6FD6-2283-84C44D34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1D3695-B144-4F6E-B07D-8A12E2D5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5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AEFC1-5261-71F1-9592-FACC99158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8E7958-1C33-F736-EEE1-8C21BF864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1FC5A69-0BB3-D119-0FE4-8B23739A5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A0F315-DF58-2303-5750-E3BFF1735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21635D8-FD68-986B-F7CD-985A6FCC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F26122-EE32-C834-4274-99AEC2337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90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565FF-37AA-F3DB-CE94-51E98C65A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FC933C-9BA1-C507-E04A-ADFA83CF5E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62E25E-F516-31F6-B87B-6F5D8CA63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626F64-CF59-CBF0-EAE2-85589FB9E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00C505-4D90-2E0E-4C0E-908F99CDA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B42CC7-9D60-CF26-91C4-B86F73A6D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3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6E594-1761-2F62-AB72-91BF95784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DAED61-1399-2FB3-50A4-DA236991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2590F5-495B-F66F-CE8F-8406F4230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899EE-1F1F-48F6-B9C6-732500CF2313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73291B-D8A9-7A00-BBF5-1A162426B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CDB0B0-6A2A-D8EB-DFEB-2B8D4081C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DE7D-E22C-407E-A694-BC86EA0B5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19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CB448E-11B2-ED8F-06AB-3567A62E1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Тест к вебинару по ЭНШ</a:t>
            </a:r>
            <a:br>
              <a:rPr lang="ru-RU" dirty="0"/>
            </a:br>
            <a:r>
              <a:rPr lang="ru-RU" dirty="0"/>
              <a:t>окружающий мир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C5650F-BF01-4A8D-8412-7065CBB69C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Мошнина Р.Ш.</a:t>
            </a:r>
          </a:p>
        </p:txBody>
      </p:sp>
    </p:spTree>
    <p:extLst>
      <p:ext uri="{BB962C8B-B14F-4D97-AF65-F5344CB8AC3E}">
        <p14:creationId xmlns:p14="http://schemas.microsoft.com/office/powerpoint/2010/main" val="248414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7E7245E-0820-E2B7-AE5D-D7CC334B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338" y="365125"/>
            <a:ext cx="6587231" cy="132556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Тест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5712B3D-38AB-8CDB-6BE5-E9CED1EA0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</a:rPr>
              <a:t>Какая схема лежит в основе методических рекомендаций по предмету Окружающий мир: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ИПРИ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АПРИ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ПРИО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ИПРА</a:t>
            </a:r>
          </a:p>
        </p:txBody>
      </p:sp>
    </p:spTree>
    <p:extLst>
      <p:ext uri="{BB962C8B-B14F-4D97-AF65-F5344CB8AC3E}">
        <p14:creationId xmlns:p14="http://schemas.microsoft.com/office/powerpoint/2010/main" val="207002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91A09-2920-372E-817D-F4A6A462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662" y="365125"/>
            <a:ext cx="6800295" cy="132556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1F1731-7CB2-0691-E4AB-6384504E7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2. Что является целью настоящих методических рекомендаций?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проверка готовности учителя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оказание методической помощи учителю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формирование компетенций учителя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требованием к работе учителя</a:t>
            </a:r>
          </a:p>
          <a:p>
            <a:pPr marL="514350" indent="-514350">
              <a:buFont typeface="+mj-lt"/>
              <a:buAutoNum type="alphaLcParenR"/>
            </a:pPr>
            <a:endParaRPr lang="ru-RU" dirty="0"/>
          </a:p>
          <a:p>
            <a:pPr marL="514350" indent="-51435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448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CF3BD5-BD02-A47C-3C56-116DEE420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216" y="365125"/>
            <a:ext cx="6498454" cy="132556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EAF953-BB0F-F31C-D55D-62250FB89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3. На что направлен проект «Эффективная начальная школа»?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 на обеспечение условий для обучения детей с высоким уровнем развития 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на ускоренное обучение в начальной школе всех детей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на сокращение числа обучающихся в начальной школе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на удовлетворение образовательных запросов родителей младших школьников</a:t>
            </a:r>
          </a:p>
        </p:txBody>
      </p:sp>
    </p:spTree>
    <p:extLst>
      <p:ext uri="{BB962C8B-B14F-4D97-AF65-F5344CB8AC3E}">
        <p14:creationId xmlns:p14="http://schemas.microsoft.com/office/powerpoint/2010/main" val="3352000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313CC-37F3-80F4-1DA2-0F18798B6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264" y="365125"/>
            <a:ext cx="5841507" cy="132556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2E8BBB-7B5C-1F23-DA3A-2A7B930A2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4. Какой метод обучения преобладает на этапе адаптации учащихся к деятельности на уроке (по методическим рекомендациям)?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Рассказ учителя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Рассказ ученика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Беседа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Проблемная ситуация</a:t>
            </a:r>
          </a:p>
        </p:txBody>
      </p:sp>
    </p:spTree>
    <p:extLst>
      <p:ext uri="{BB962C8B-B14F-4D97-AF65-F5344CB8AC3E}">
        <p14:creationId xmlns:p14="http://schemas.microsoft.com/office/powerpoint/2010/main" val="760643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D15F1-3508-BE00-145E-54EDB61AF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216" y="365125"/>
            <a:ext cx="6906827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Тест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0B9A38-C996-FFAB-3711-31FF2A927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5. Какой компонент в структуре методических рекомендаций совпадает со структурой проектной деятельности?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Планирование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Проектирование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Прогнозирование</a:t>
            </a:r>
          </a:p>
          <a:p>
            <a:pPr marL="514350" indent="-514350">
              <a:buFont typeface="+mj-lt"/>
              <a:buAutoNum type="alphaLcParenR"/>
            </a:pPr>
            <a:r>
              <a:rPr lang="ru-RU" dirty="0">
                <a:solidFill>
                  <a:srgbClr val="002060"/>
                </a:solidFill>
              </a:rPr>
              <a:t>Проблематизация</a:t>
            </a:r>
          </a:p>
          <a:p>
            <a:pPr marL="514350" indent="-51435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520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145</Words>
  <Application>Microsoft Office PowerPoint</Application>
  <PresentationFormat>Широкоэкранный</PresentationFormat>
  <Paragraphs>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Тест к вебинару по ЭНШ окружающий мир</vt:lpstr>
      <vt:lpstr>Тест</vt:lpstr>
      <vt:lpstr>Тест</vt:lpstr>
      <vt:lpstr>Тест</vt:lpstr>
      <vt:lpstr>Тест</vt:lpstr>
      <vt:lpstr>Тест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Светлана Злобина</dc:creator>
  <cp:lastModifiedBy>User</cp:lastModifiedBy>
  <cp:revision>2</cp:revision>
  <dcterms:created xsi:type="dcterms:W3CDTF">2024-09-04T16:25:16Z</dcterms:created>
  <dcterms:modified xsi:type="dcterms:W3CDTF">2024-09-10T09:42:23Z</dcterms:modified>
</cp:coreProperties>
</file>