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2" r:id="rId4"/>
    <p:sldId id="273" r:id="rId5"/>
    <p:sldId id="274" r:id="rId6"/>
    <p:sldId id="275" r:id="rId7"/>
    <p:sldId id="27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45040A-7811-E903-58B6-2785A696B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964BA0-619A-3B85-E328-F0354B69A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C4A76E-1734-931B-4A20-2D9570D70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8F2C-0FED-48EA-930D-E23EFD7627C8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E20770-227C-AA88-DD45-EACA9E1B3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39DD7F-24AF-F6EE-CFD9-835470963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CF27-0676-4F58-A0DF-25E036176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53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B545FE-9F87-E676-8ADE-3FA35AB05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DA37CC-7285-11E0-AAE1-B37814E4B4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F22000-6968-6EB3-445F-F634EAE3F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8F2C-0FED-48EA-930D-E23EFD7627C8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72E02E-2576-D6CF-90F5-63C4C6ED5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CD276B-E2FF-6B44-5D64-5487EC089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CF27-0676-4F58-A0DF-25E036176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8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D3E6048-B685-54B2-B083-0E60F3EC58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D8DF6FB-F78C-CE18-69D6-BD94D93FE7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C27460-881C-E5B8-3A14-73AA4B6B9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8F2C-0FED-48EA-930D-E23EFD7627C8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AFE195-C43A-C238-3B59-CF7880ED9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AA37BB-93E9-226D-25E5-D561520ED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CF27-0676-4F58-A0DF-25E036176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9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29.11.2023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4339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29.11.2023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171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29.11.2023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7402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29.11.2023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6042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29.11.2023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4062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29.11.2023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51178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29.11.2023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61743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29.11.2023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4874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6D9148-D33B-881A-412B-325D5932D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9EED85-0326-7570-756E-1D41496AA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89C1F7-EC33-F933-D5BB-596D892C7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8F2C-0FED-48EA-930D-E23EFD7627C8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A4A1D6-7C81-E468-ECE3-389BB1D92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77B190-6F62-CA1E-1887-14339AB5D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CF27-0676-4F58-A0DF-25E036176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039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29.11.2023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16336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29.11.2023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4523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29.11.2023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130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062AAF-A728-A3FD-8812-400634051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7F7C24-5164-AE4A-AFDD-5D702B8DA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C6226B-E2BB-18EF-CFDE-7CDC3A4E9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8F2C-0FED-48EA-930D-E23EFD7627C8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5117D5-057F-942D-235E-9D9BFD3DE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997500-B6B4-786E-7859-DD4D423C0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CF27-0676-4F58-A0DF-25E036176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01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BB04FE-6E85-9356-1300-E75C6D767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73BA94-319D-744E-00A9-C76E73F3F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D50DFF-E026-8500-5A92-122BA5C16C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12B299-7C10-B58E-A6E6-F67AD7559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8F2C-0FED-48EA-930D-E23EFD7627C8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CA5033-CC4A-01F4-F080-84DAFC35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7B4FDC-914A-D4E4-4D24-E0223C4F7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CF27-0676-4F58-A0DF-25E036176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120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E62384-B277-4703-7E60-9A04847A4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1C1374-98F7-F5C5-AB1B-C38115F55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8DD182-0670-04F1-220C-EF4C8080B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2F2A5ED-4A56-37F9-0945-BC655F4CBD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F8B608C-BDC2-F350-66AC-9F9EC06054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91138F0-424D-4F32-9D5A-A593F550F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8F2C-0FED-48EA-930D-E23EFD7627C8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2630F34-B844-01E6-AFFD-B9787B3B2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A96103B-8400-56C8-BD3C-BED527A0F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CF27-0676-4F58-A0DF-25E036176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924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B896F8-0048-4677-7797-6E63562F4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823D1F2-6A55-7198-6E05-0CBE1F3BD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8F2C-0FED-48EA-930D-E23EFD7627C8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63C3F2F-3AC9-9C4F-100D-4A3180DEF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71D588A-4FC8-16B7-D935-6E6C7C1E0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CF27-0676-4F58-A0DF-25E036176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521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05ED6FF-3284-AFB1-630E-C232C7244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8F2C-0FED-48EA-930D-E23EFD7627C8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99084E8-1A10-6806-41C1-1221949A1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237C81D-D4D6-A196-529A-669CFA0ED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CF27-0676-4F58-A0DF-25E036176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850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E35849-A313-157A-1039-C2CEB27D0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070366-32FD-DB61-5094-D1AB8626B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7DCC74-BC00-1C9C-089A-F871E207E8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30E46D-6A8F-1D3F-9ABF-758BC8724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8F2C-0FED-48EA-930D-E23EFD7627C8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A7FAD4-CA54-6B44-180A-BD25B1944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40F4A-C4F4-BA05-89AF-BC3386BF9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CF27-0676-4F58-A0DF-25E036176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705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B00CC-DC18-4D9E-E1DC-63A6438EE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1621EEF-7F0C-D66C-33C9-3D80BC9AA2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993CE9-2EA7-D697-3442-30BB52F52C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A3160F-D724-C9F5-83CD-73A02A5BB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8F2C-0FED-48EA-930D-E23EFD7627C8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72A5A-7BB2-F88D-5E25-CC12D3F42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287E81-FD97-0853-C1CB-79AE6EEC3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CF27-0676-4F58-A0DF-25E036176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88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945091-356A-3693-CE88-23C4627E9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D243DB-1C5A-581B-403E-8A1B1B5AA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5C8845-99AE-E26C-5AFD-83ECF312F1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D8F2C-0FED-48EA-930D-E23EFD7627C8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C11717-7846-EA64-CE1A-C723D6F720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775455-4EF3-0789-C953-A40C10223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1CF27-0676-4F58-A0DF-25E036176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288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96F0B-EFA5-42E9-A775-011AFA926B06}" type="datetimeFigureOut">
              <a:rPr lang="ru-RU" smtClean="0"/>
              <a:pPr/>
              <a:t>29.11.2023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1857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F1A2EB-2732-EAB1-9954-F4DF7E6B35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Тест</a:t>
            </a:r>
            <a:br>
              <a:rPr lang="ru-RU" sz="3600" dirty="0"/>
            </a:br>
            <a:r>
              <a:rPr lang="ru-RU" sz="3600" dirty="0"/>
              <a:t>Преподавание предмета окружающий мир при реализации ускоренного обучения в начальном общем образовании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734506A-BFFD-79E3-BA93-F193A603DF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995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7E7245E-0820-E2B7-AE5D-D7CC334BD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338" y="365125"/>
            <a:ext cx="6587231" cy="1325563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Тест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5712B3D-38AB-8CDB-6BE5-E9CED1EA0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Какой принцип лежит в основе дидактической модели АПРИ по предмету Окружающий мир: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>
                <a:solidFill>
                  <a:srgbClr val="002060"/>
                </a:solidFill>
              </a:rPr>
              <a:t>Приоритет научности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>
                <a:solidFill>
                  <a:srgbClr val="002060"/>
                </a:solidFill>
              </a:rPr>
              <a:t>Приоритет содержания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>
                <a:solidFill>
                  <a:srgbClr val="002060"/>
                </a:solidFill>
              </a:rPr>
              <a:t>Приоритет учителя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>
                <a:solidFill>
                  <a:srgbClr val="002060"/>
                </a:solidFill>
              </a:rPr>
              <a:t>Приоритет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07002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91A09-2920-372E-817D-F4A6A4625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662" y="365125"/>
            <a:ext cx="6800295" cy="1325563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Тест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1F1731-7CB2-0691-E4AB-6384504E7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2. На основе каких ведущих идей осуществлён отбор содержания программы по окружающему миру: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>
                <a:solidFill>
                  <a:srgbClr val="002060"/>
                </a:solidFill>
              </a:rPr>
              <a:t>раскрытие роли человека в природе и обществе;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>
                <a:solidFill>
                  <a:srgbClr val="002060"/>
                </a:solidFill>
              </a:rPr>
              <a:t>изучение этических норм и правил поведения человека в природной и социальной среде;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>
                <a:solidFill>
                  <a:srgbClr val="002060"/>
                </a:solidFill>
              </a:rPr>
              <a:t>изучение многообразия мира от частиц вещества до вселенной;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>
                <a:solidFill>
                  <a:srgbClr val="002060"/>
                </a:solidFill>
              </a:rPr>
              <a:t>освоение общечеловеческих ценностей.</a:t>
            </a:r>
          </a:p>
          <a:p>
            <a:pPr marL="0" indent="0">
              <a:buNone/>
            </a:pPr>
            <a:endParaRPr lang="ru-RU" dirty="0"/>
          </a:p>
          <a:p>
            <a:pPr marL="514350" indent="-514350">
              <a:buFont typeface="+mj-lt"/>
              <a:buAutoNum type="alphaL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4486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CF3BD5-BD02-A47C-3C56-116DEE420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216" y="365125"/>
            <a:ext cx="6498454" cy="1325563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Тест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EAF953-BB0F-F31C-D55D-62250FB89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3. На что направлен проект «Эффективная начальная школа»?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>
                <a:solidFill>
                  <a:srgbClr val="002060"/>
                </a:solidFill>
              </a:rPr>
              <a:t> на обеспечение условий для обучения детей с высоким уровнем развития 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>
                <a:solidFill>
                  <a:srgbClr val="002060"/>
                </a:solidFill>
              </a:rPr>
              <a:t>на ускоренное обучение в начальной школе всех детей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>
                <a:solidFill>
                  <a:srgbClr val="002060"/>
                </a:solidFill>
              </a:rPr>
              <a:t>на сокращение числа обучающихся в начальной школе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>
                <a:solidFill>
                  <a:srgbClr val="002060"/>
                </a:solidFill>
              </a:rPr>
              <a:t>на удовлетворение образовательных запросов родителей младших школьников</a:t>
            </a:r>
          </a:p>
        </p:txBody>
      </p:sp>
    </p:spTree>
    <p:extLst>
      <p:ext uri="{BB962C8B-B14F-4D97-AF65-F5344CB8AC3E}">
        <p14:creationId xmlns:p14="http://schemas.microsoft.com/office/powerpoint/2010/main" val="3352000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C313CC-37F3-80F4-1DA2-0F18798B6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6264" y="365125"/>
            <a:ext cx="5841507" cy="1325563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Тест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2E8BBB-7B5C-1F23-DA3A-2A7B930A2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4. Какой метод обучения лежит в основе структурирования содержания урока?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>
                <a:solidFill>
                  <a:srgbClr val="002060"/>
                </a:solidFill>
              </a:rPr>
              <a:t>Игра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>
                <a:solidFill>
                  <a:srgbClr val="002060"/>
                </a:solidFill>
              </a:rPr>
              <a:t>Моделирование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>
                <a:solidFill>
                  <a:srgbClr val="002060"/>
                </a:solidFill>
              </a:rPr>
              <a:t>Беседа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>
                <a:solidFill>
                  <a:srgbClr val="002060"/>
                </a:solidFill>
              </a:rPr>
              <a:t>Проблемная ситуация</a:t>
            </a:r>
          </a:p>
        </p:txBody>
      </p:sp>
    </p:spTree>
    <p:extLst>
      <p:ext uri="{BB962C8B-B14F-4D97-AF65-F5344CB8AC3E}">
        <p14:creationId xmlns:p14="http://schemas.microsoft.com/office/powerpoint/2010/main" val="760643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4D15F1-3508-BE00-145E-54EDB61AF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216" y="365125"/>
            <a:ext cx="6906827" cy="13255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Тест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0B9A38-C996-FFAB-3711-31FF2A927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5. Каких материков нет на Земле?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>
                <a:solidFill>
                  <a:srgbClr val="002060"/>
                </a:solidFill>
              </a:rPr>
              <a:t>Азия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>
                <a:solidFill>
                  <a:srgbClr val="002060"/>
                </a:solidFill>
              </a:rPr>
              <a:t>Америка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>
                <a:solidFill>
                  <a:srgbClr val="002060"/>
                </a:solidFill>
              </a:rPr>
              <a:t>Антарктида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>
                <a:solidFill>
                  <a:srgbClr val="002060"/>
                </a:solidFill>
              </a:rPr>
              <a:t>Австралия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>
                <a:solidFill>
                  <a:srgbClr val="002060"/>
                </a:solidFill>
              </a:rPr>
              <a:t>Африка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>
                <a:solidFill>
                  <a:srgbClr val="002060"/>
                </a:solidFill>
              </a:rPr>
              <a:t>Аргентина</a:t>
            </a:r>
          </a:p>
          <a:p>
            <a:pPr marL="514350" indent="-514350">
              <a:buFont typeface="+mj-lt"/>
              <a:buAutoNum type="alphaL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35205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165</Words>
  <Application>Microsoft Office PowerPoint</Application>
  <PresentationFormat>Широкоэкранный</PresentationFormat>
  <Paragraphs>33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1_Тема Office</vt:lpstr>
      <vt:lpstr>Тест Преподавание предмета окружающий мир при реализации ускоренного обучения в начальном общем образовании </vt:lpstr>
      <vt:lpstr>Тест</vt:lpstr>
      <vt:lpstr>Тест</vt:lpstr>
      <vt:lpstr>Тест</vt:lpstr>
      <vt:lpstr>Тест</vt:lpstr>
      <vt:lpstr>Тест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 Преподавание предмета окружающий мир при реализации ускоренного обучения в начальном общем образовании</dc:title>
  <dc:creator>Светлана Злобина</dc:creator>
  <cp:lastModifiedBy>Мельник Анна Анатольевна</cp:lastModifiedBy>
  <cp:revision>2</cp:revision>
  <dcterms:created xsi:type="dcterms:W3CDTF">2023-11-16T23:08:42Z</dcterms:created>
  <dcterms:modified xsi:type="dcterms:W3CDTF">2023-11-29T11:42:29Z</dcterms:modified>
</cp:coreProperties>
</file>