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899" r:id="rId3"/>
    <p:sldId id="2901" r:id="rId4"/>
    <p:sldId id="2900" r:id="rId5"/>
    <p:sldId id="2902" r:id="rId6"/>
    <p:sldId id="2904" r:id="rId7"/>
    <p:sldId id="2905" r:id="rId8"/>
    <p:sldId id="2882" r:id="rId9"/>
    <p:sldId id="2917" r:id="rId10"/>
    <p:sldId id="2916" r:id="rId11"/>
    <p:sldId id="2915" r:id="rId12"/>
    <p:sldId id="2918" r:id="rId13"/>
    <p:sldId id="2921" r:id="rId14"/>
    <p:sldId id="2933" r:id="rId15"/>
    <p:sldId id="2934" r:id="rId16"/>
    <p:sldId id="2935" r:id="rId17"/>
    <p:sldId id="2936" r:id="rId18"/>
    <p:sldId id="2908" r:id="rId19"/>
    <p:sldId id="2922" r:id="rId20"/>
    <p:sldId id="2925" r:id="rId21"/>
    <p:sldId id="2909" r:id="rId22"/>
    <p:sldId id="2926" r:id="rId23"/>
    <p:sldId id="2927" r:id="rId24"/>
    <p:sldId id="2928" r:id="rId25"/>
    <p:sldId id="2937" r:id="rId26"/>
    <p:sldId id="2929" r:id="rId27"/>
    <p:sldId id="2930" r:id="rId28"/>
    <p:sldId id="2931" r:id="rId29"/>
    <p:sldId id="2932" r:id="rId30"/>
    <p:sldId id="2910" r:id="rId31"/>
    <p:sldId id="2923" r:id="rId32"/>
    <p:sldId id="2911" r:id="rId33"/>
    <p:sldId id="2924" r:id="rId34"/>
    <p:sldId id="2912" r:id="rId35"/>
    <p:sldId id="2913" r:id="rId36"/>
    <p:sldId id="2914" r:id="rId37"/>
    <p:sldId id="258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A21985-5DC0-463D-84D5-18CD4CD20C53}">
          <p14:sldIdLst>
            <p14:sldId id="257"/>
            <p14:sldId id="2899"/>
            <p14:sldId id="2901"/>
            <p14:sldId id="2900"/>
            <p14:sldId id="2902"/>
            <p14:sldId id="2904"/>
            <p14:sldId id="2905"/>
            <p14:sldId id="2882"/>
            <p14:sldId id="2917"/>
            <p14:sldId id="2916"/>
            <p14:sldId id="2915"/>
            <p14:sldId id="2918"/>
            <p14:sldId id="2921"/>
            <p14:sldId id="2933"/>
            <p14:sldId id="2934"/>
            <p14:sldId id="2935"/>
            <p14:sldId id="2936"/>
            <p14:sldId id="2908"/>
            <p14:sldId id="2922"/>
            <p14:sldId id="2925"/>
            <p14:sldId id="2909"/>
            <p14:sldId id="2926"/>
            <p14:sldId id="2927"/>
            <p14:sldId id="2928"/>
            <p14:sldId id="2937"/>
            <p14:sldId id="2929"/>
            <p14:sldId id="2930"/>
            <p14:sldId id="2931"/>
            <p14:sldId id="2932"/>
            <p14:sldId id="2910"/>
            <p14:sldId id="2923"/>
            <p14:sldId id="2911"/>
            <p14:sldId id="2924"/>
            <p14:sldId id="2912"/>
            <p14:sldId id="2913"/>
            <p14:sldId id="2914"/>
          </p14:sldIdLst>
        </p14:section>
        <p14:section name="Раздел без заголовка" id="{7BE4F407-7CE1-48FA-A05F-287AAD3B7302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9DE06-EF0C-44FE-BFA5-405B1794540A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8C588-342E-422F-974E-A2D5A214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9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0.pn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3AA677-704F-4BEE-B65C-48E22FBB7414}"/>
              </a:ext>
            </a:extLst>
          </p:cNvPr>
          <p:cNvSpPr txBox="1"/>
          <p:nvPr/>
        </p:nvSpPr>
        <p:spPr>
          <a:xfrm>
            <a:off x="1918152" y="2218696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«Эффективные приемы формирования личностных результатов обучающихся при реализации ускоренного обучения начального общего образования»</a:t>
            </a: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Занятие 3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объ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69" y="1969480"/>
            <a:ext cx="1161919" cy="1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sp\Desktop\большо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8" y="4084915"/>
            <a:ext cx="1163516" cy="1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1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объ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69" y="1969480"/>
            <a:ext cx="1161919" cy="1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sp\Desktop\большо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8" y="4084915"/>
            <a:ext cx="1163516" cy="1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usersp\Desktop\МАШИНА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46" y="4458279"/>
            <a:ext cx="1842269" cy="10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объ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69" y="1969480"/>
            <a:ext cx="1161919" cy="1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sp\Desktop\большо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8" y="4084915"/>
            <a:ext cx="1163516" cy="1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usersp\Desktop\МАШИНА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46" y="4458279"/>
            <a:ext cx="1842269" cy="10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sersp\Desktop\стака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69" y="3081415"/>
            <a:ext cx="1055077" cy="12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скот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9" y="2311069"/>
            <a:ext cx="961026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кле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7" y="2242041"/>
            <a:ext cx="911574" cy="8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нит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45" y="2402992"/>
            <a:ext cx="697554" cy="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32" y="4329324"/>
            <a:ext cx="1995590" cy="14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скот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9" y="2311069"/>
            <a:ext cx="961026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кл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7" y="2242041"/>
            <a:ext cx="911574" cy="8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нит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45" y="2402992"/>
            <a:ext cx="697554" cy="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75" y="3580823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32" y="4329324"/>
            <a:ext cx="1995590" cy="14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скот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9" y="2311069"/>
            <a:ext cx="961026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кл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7" y="2242041"/>
            <a:ext cx="911574" cy="8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нит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45" y="2402992"/>
            <a:ext cx="697554" cy="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sp\Desktop\тигр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75" y="3580823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sp\Desktop\улыбка.jf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11" y="4399656"/>
            <a:ext cx="802340" cy="7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usersp\Desktop\злой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64" y="4312036"/>
            <a:ext cx="902676" cy="8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sp\Desktop\жмурки.jf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75" y="4459601"/>
            <a:ext cx="583498" cy="5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СОЕДИ-НЕНИЕ ОБРАЗОВ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557955" y="2929616"/>
            <a:ext cx="1331894" cy="189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45015" y="1652424"/>
            <a:ext cx="1" cy="943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53262" y="3660828"/>
            <a:ext cx="785313" cy="928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58" y="2242041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950677" y="3759021"/>
            <a:ext cx="1166181" cy="70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usersp\Desktop\тигр2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34" y="609601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32" y="4329324"/>
            <a:ext cx="1995590" cy="14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sp\Desktop\равн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832309"/>
            <a:ext cx="694593" cy="5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sp\Desktop\скотч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9" y="2311069"/>
            <a:ext cx="961026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sp\Desktop\кле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7" y="2242041"/>
            <a:ext cx="911574" cy="8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нитк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45" y="2402992"/>
            <a:ext cx="697554" cy="75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sp\Desktop\тигр2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75" y="3580823"/>
            <a:ext cx="1580828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sp\Desktop\красная маш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19" y="527538"/>
            <a:ext cx="1995590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sp\Desktop\улыбка.jf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11" y="4399656"/>
            <a:ext cx="802340" cy="7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usersp\Desktop\злой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64" y="4312036"/>
            <a:ext cx="902676" cy="8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sp\Desktop\жмурки.jf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75" y="4459601"/>
            <a:ext cx="583498" cy="5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280" y="2407642"/>
            <a:ext cx="7886700" cy="210574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ПОВТОРЕНИЯ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ЗАБЫВАНИЯ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sp\Desktop\крив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4" y="1863969"/>
            <a:ext cx="6248400" cy="36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96" y="1711568"/>
            <a:ext cx="6275143" cy="416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828800" y="2385379"/>
            <a:ext cx="711590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Интервальное повторение - это повторение, которое растянуто во времени от 4 до 10 дней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ПОВТОРЕНИЯ: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832338" y="2963367"/>
            <a:ext cx="834683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информацию наиболее интенсивно в первый день.</a:t>
            </a:r>
          </a:p>
          <a:p>
            <a:pPr marL="742950" indent="-742950" algn="just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sp\Desktop\пов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768" y="2032738"/>
            <a:ext cx="1777015" cy="177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1 ден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768" y="3980773"/>
            <a:ext cx="1667730" cy="16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ПОВТОРЕНИЯ: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937845" y="2801851"/>
            <a:ext cx="834683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Доводим  скорость  воспроизведения ответа до 2-3 секунд.</a:t>
            </a: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sp\Desktop\скорос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11" y="2394804"/>
            <a:ext cx="2525590" cy="23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ПОВТОРЕНИЯ: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808892" y="3237694"/>
            <a:ext cx="834683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Разбиваем материал на маленькие блоки.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sp\Desktop\бло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00" y="2871611"/>
            <a:ext cx="1809385" cy="180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ПОВТОРЕНИЯ: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937845" y="2720113"/>
            <a:ext cx="834683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Отдых обязателен. На 20 минут интенсивной работы – 5 минут отдыха.</a:t>
            </a:r>
          </a:p>
          <a:p>
            <a:pPr marL="742950" indent="-742950" algn="just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sp\Desktop\отды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65" y="2485292"/>
            <a:ext cx="1927592" cy="19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ПОВТОРЕНИЯ: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055076" y="1606420"/>
            <a:ext cx="834683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информацию наиболее интенсивно в первый день.</a:t>
            </a:r>
          </a:p>
          <a:p>
            <a:pPr marL="742950" indent="-7429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Доводим  скорость  воспроизведения ответа до 2-3 секунд.</a:t>
            </a:r>
          </a:p>
          <a:p>
            <a:pPr marL="742950" indent="-7429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Разбиваем материал на маленькие блоки.</a:t>
            </a:r>
          </a:p>
          <a:p>
            <a:pPr marL="742950" indent="-742950" algn="just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 обязателен. На 20 минут интенсивной работы – 5 минут отдыха.</a:t>
            </a:r>
          </a:p>
          <a:p>
            <a:pPr marL="742950" indent="-742950" algn="just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ПОВТОРЕ-НИЯ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54950" y="3046116"/>
            <a:ext cx="81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83515" y="3046116"/>
            <a:ext cx="1181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1" y="949568"/>
            <a:ext cx="996462" cy="10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 descr="C:\Users\usersp\Desktop\1 ден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24" y="949568"/>
            <a:ext cx="974484" cy="9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ПОВТОРЕ-НИЯ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54950" y="3046116"/>
            <a:ext cx="81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83515" y="3046116"/>
            <a:ext cx="1181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1" y="949568"/>
            <a:ext cx="996462" cy="10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 descr="C:\Users\usersp\Desktop\1 ден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24" y="949568"/>
            <a:ext cx="974484" cy="9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sersp\Desktop\скорост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6" y="2144331"/>
            <a:ext cx="1742342" cy="17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ПОВТОРЕ-НИЯ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54950" y="3046116"/>
            <a:ext cx="81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83515" y="3046116"/>
            <a:ext cx="1181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1" y="949568"/>
            <a:ext cx="996462" cy="10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 descr="C:\Users\usersp\Desktop\1 ден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24" y="949568"/>
            <a:ext cx="974484" cy="9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sersp\Desktop\скорост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6" y="2144331"/>
            <a:ext cx="1742342" cy="17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sersp\Desktop\бло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62" y="4302370"/>
            <a:ext cx="1430758" cy="14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765430" y="2279562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ПОВТОРЕ-НИЯ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54950" y="3046116"/>
            <a:ext cx="81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H="1" flipV="1">
            <a:off x="5533292" y="1881553"/>
            <a:ext cx="11724" cy="398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83515" y="3046116"/>
            <a:ext cx="1181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1570" y="3337280"/>
            <a:ext cx="11722" cy="86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1" y="949568"/>
            <a:ext cx="996462" cy="10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 descr="C:\Users\usersp\Desktop\1 ден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24" y="949568"/>
            <a:ext cx="974484" cy="9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sersp\Desktop\скорост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6" y="2144331"/>
            <a:ext cx="1742342" cy="17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sersp\Desktop\бло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62" y="4302370"/>
            <a:ext cx="1430758" cy="14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sersp\Desktop\отдых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50" y="2382427"/>
            <a:ext cx="1283099" cy="12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9" y="2134757"/>
            <a:ext cx="5030301" cy="323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2134757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7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и столицы Европы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043353" y="1356813"/>
            <a:ext cx="7115908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Греция-Афины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Ирландия-Дублин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Македония –Скопье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Мальта-Валетта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Норвегия-Осло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и столицы Европы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043353" y="1356813"/>
            <a:ext cx="7115908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Греция-Афины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Ирландия-Дублин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Македония –Скопье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Мальта-Валетта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Норвегия-Осло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4032738" y="3431797"/>
            <a:ext cx="7115908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Греция(грецкий орех)-Афины(афишная тумба)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ириска+ландыш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)-Дублин(дуб)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Македония(макет) –Скопье(копьё)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Мальта(малина)-Валетта(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валун+летит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Норвегия(нора)-Осло(осёл)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  <p:bldP spid="4" grpId="0" uiExpan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Пробуем вспомнить!!!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711569" y="1743674"/>
            <a:ext cx="7115908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Мальта-………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Пробуем вспомнить!!!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711569" y="1743674"/>
            <a:ext cx="7115908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Осло-………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Валетта-………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Скопье-………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Дублин-………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Афины-………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запомнить!!!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711569" y="1743674"/>
            <a:ext cx="7115908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Испания-Мадрид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Португалия-Лиссабон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Румыния-Бухарест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Словакия-Братислава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Словения-Любляна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запомнить!!!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1357-CA79-8AEA-8F71-472E715C0B7B}"/>
              </a:ext>
            </a:extLst>
          </p:cNvPr>
          <p:cNvSpPr txBox="1"/>
          <p:nvPr/>
        </p:nvSpPr>
        <p:spPr>
          <a:xfrm>
            <a:off x="1711569" y="1743674"/>
            <a:ext cx="7115908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Испания-………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Португалия-………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Румыния-………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Словакия-………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Словения-………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usersp\Desktop\трек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19" y="1359877"/>
            <a:ext cx="5209442" cy="39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3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2060848"/>
            <a:ext cx="7886700" cy="37032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dirty="0" smtClean="0"/>
              <a:t>, член</a:t>
            </a:r>
            <a:r>
              <a:rPr lang="en-US" dirty="0" smtClean="0"/>
              <a:t> </a:t>
            </a:r>
            <a:r>
              <a:rPr lang="ru-RU" dirty="0" smtClean="0"/>
              <a:t>регионального методического совета </a:t>
            </a:r>
          </a:p>
          <a:p>
            <a:r>
              <a:rPr lang="ru-RU" dirty="0" smtClean="0"/>
              <a:t>Учитель начальных классов АНО «Школа «Президент»</a:t>
            </a:r>
          </a:p>
          <a:p>
            <a:r>
              <a:rPr lang="ru-RU" i="1" dirty="0" smtClean="0"/>
              <a:t>8</a:t>
            </a:r>
            <a:r>
              <a:rPr lang="ru-RU" i="1" dirty="0"/>
              <a:t> </a:t>
            </a:r>
            <a:r>
              <a:rPr lang="ru-RU" i="1" dirty="0" smtClean="0"/>
              <a:t>965 322 75 24, </a:t>
            </a:r>
            <a:endParaRPr lang="en-US" i="1" dirty="0" smtClean="0"/>
          </a:p>
          <a:p>
            <a:r>
              <a:rPr lang="en-US" i="1" dirty="0" smtClean="0">
                <a:hlinkClick r:id="rId2"/>
              </a:rPr>
              <a:t>gavrilova_mm@school-president.ru</a:t>
            </a: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351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«КАМЕНЬ-УТКА»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«ПИСТОЛЕТ-АНТИПИСТОЛЕТ»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7" y="1855787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0857-E072-D381-144E-0D207690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90954"/>
            <a:ext cx="7886700" cy="937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2834" y="2596085"/>
            <a:ext cx="1559171" cy="148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337538" y="2608388"/>
            <a:ext cx="70338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45015" y="2016371"/>
            <a:ext cx="1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1419" y="2801815"/>
            <a:ext cx="638909" cy="234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01419" y="3747876"/>
            <a:ext cx="547789" cy="58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больш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53" y="422033"/>
            <a:ext cx="1609725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sp\Desktop\гла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42" y="1805354"/>
            <a:ext cx="1166996" cy="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объе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69" y="1969480"/>
            <a:ext cx="1161919" cy="1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4903043" y="3759021"/>
            <a:ext cx="213813" cy="57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40034" y="3340500"/>
            <a:ext cx="692800" cy="14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49956</TotalTime>
  <Words>274</Words>
  <Application>Microsoft Office PowerPoint</Application>
  <PresentationFormat>Широкоэкранный</PresentationFormat>
  <Paragraphs>85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Пальчиковая гимнастика</vt:lpstr>
      <vt:lpstr>Упражнение «ФИГА-КЛЁВО»</vt:lpstr>
      <vt:lpstr>Упражнение «КАМЕНЬ-УТКА»</vt:lpstr>
      <vt:lpstr>Упражнение  «ПИСТОЛЕТ-АНТИПИСТОЛЕТ»</vt:lpstr>
      <vt:lpstr>Упражнение  «ОБНИМАШКИ»</vt:lpstr>
      <vt:lpstr>Упражнение  «РЕГУЛИРОВЩИК»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ПОВТОРЕНИЯ</vt:lpstr>
      <vt:lpstr>КРИВАЯ ЗАБЫВАНИЯ</vt:lpstr>
      <vt:lpstr>Презентация PowerPoint</vt:lpstr>
      <vt:lpstr>ПРАВИЛА ПОВТОРЕНИЯ:</vt:lpstr>
      <vt:lpstr>ПРАВИЛА ПОВТОРЕНИЯ:</vt:lpstr>
      <vt:lpstr>ПРАВИЛА ПОВТОРЕНИЯ:</vt:lpstr>
      <vt:lpstr>ПРАВИЛА ПОВТОРЕНИЯ:</vt:lpstr>
      <vt:lpstr>ПРАВИЛА ПОВТОРЕНИЯ: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Страны и столицы Европы</vt:lpstr>
      <vt:lpstr>Страны и столицы Европы</vt:lpstr>
      <vt:lpstr>Пробуем вспомнить!!!</vt:lpstr>
      <vt:lpstr>Пробуем вспомнить!!!</vt:lpstr>
      <vt:lpstr>Попробуем запомнить!!!</vt:lpstr>
      <vt:lpstr>Попробуем запомнить!!!</vt:lpstr>
      <vt:lpstr>Презентация PowerPoint</vt:lpstr>
      <vt:lpstr>Контакты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Гаврилова Марина Михайловна</cp:lastModifiedBy>
  <cp:revision>94</cp:revision>
  <dcterms:created xsi:type="dcterms:W3CDTF">2021-08-23T14:20:13Z</dcterms:created>
  <dcterms:modified xsi:type="dcterms:W3CDTF">2023-12-21T13:49:38Z</dcterms:modified>
</cp:coreProperties>
</file>