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55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62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2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92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0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52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022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16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6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3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50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86CA8-7865-47A0-8342-3D9A2F7E7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559675" cy="8757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C977CF-213B-4A57-BD63-90192404B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4" cy="1689987"/>
          </a:xfrm>
          <a:prstGeom prst="rect">
            <a:avLst/>
          </a:prstGeom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51CA780C-26D7-4B36-97A1-961C88B534C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86365" y="1690688"/>
            <a:ext cx="6967471" cy="89043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sz="2800" b="1" dirty="0"/>
              <a:t>Вопросы для самопроверки</a:t>
            </a:r>
          </a:p>
          <a:p>
            <a:pPr algn="just"/>
            <a:endParaRPr lang="ru-RU" dirty="0"/>
          </a:p>
          <a:p>
            <a:pPr algn="just"/>
            <a:r>
              <a:rPr lang="ru-RU" b="1" dirty="0"/>
              <a:t>1. К математическим действиям НЕ относятся:</a:t>
            </a:r>
          </a:p>
          <a:p>
            <a:pPr lvl="0" algn="just"/>
            <a:r>
              <a:rPr lang="ru-RU" dirty="0"/>
              <a:t>   1) Логические действия</a:t>
            </a:r>
          </a:p>
          <a:p>
            <a:pPr lvl="0" algn="just"/>
            <a:r>
              <a:rPr lang="ru-RU" dirty="0"/>
              <a:t>   2) Арифметические действия</a:t>
            </a:r>
          </a:p>
          <a:p>
            <a:pPr lvl="0" algn="just"/>
            <a:r>
              <a:rPr lang="ru-RU" dirty="0"/>
              <a:t>   3) Познавательные действия</a:t>
            </a:r>
          </a:p>
          <a:p>
            <a:pPr lvl="0" algn="just"/>
            <a:r>
              <a:rPr lang="ru-RU" dirty="0"/>
              <a:t>   4) Алгебраические действия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2. К арифметическим действиям НЕ относится:</a:t>
            </a:r>
          </a:p>
          <a:p>
            <a:pPr lvl="0" algn="just"/>
            <a:r>
              <a:rPr lang="ru-RU" dirty="0"/>
              <a:t>   1) Сложение</a:t>
            </a:r>
          </a:p>
          <a:p>
            <a:pPr lvl="0" algn="just"/>
            <a:r>
              <a:rPr lang="ru-RU" dirty="0"/>
              <a:t>   2) Деление</a:t>
            </a:r>
          </a:p>
          <a:p>
            <a:pPr lvl="0" algn="just"/>
            <a:r>
              <a:rPr lang="ru-RU" dirty="0"/>
              <a:t>   3) Умножение</a:t>
            </a:r>
          </a:p>
          <a:p>
            <a:pPr lvl="0" algn="just"/>
            <a:r>
              <a:rPr lang="ru-RU" dirty="0"/>
              <a:t>   4) Сравнение 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3. Выберите неверное продолжение определения действия деления. Деление – это …..</a:t>
            </a:r>
          </a:p>
          <a:p>
            <a:pPr lvl="0" algn="just"/>
            <a:r>
              <a:rPr lang="ru-RU" dirty="0"/>
              <a:t>   1) вычитание одинаковых чисел.</a:t>
            </a:r>
          </a:p>
          <a:p>
            <a:pPr lvl="0" algn="just"/>
            <a:r>
              <a:rPr lang="ru-RU" dirty="0"/>
              <a:t>   2) число, показывающее сколько раз одно число содержится </a:t>
            </a:r>
          </a:p>
          <a:p>
            <a:pPr lvl="0" algn="just"/>
            <a:r>
              <a:rPr lang="ru-RU" dirty="0"/>
              <a:t>       в другом.</a:t>
            </a:r>
          </a:p>
          <a:p>
            <a:pPr lvl="0" algn="just"/>
            <a:r>
              <a:rPr lang="ru-RU"/>
              <a:t>   3</a:t>
            </a:r>
            <a:r>
              <a:rPr lang="ru-RU" dirty="0"/>
              <a:t>) результат кратного сравнения чисел.</a:t>
            </a:r>
          </a:p>
          <a:p>
            <a:pPr lvl="0" algn="just"/>
            <a:r>
              <a:rPr lang="ru-RU" dirty="0"/>
              <a:t>   4) действие, всегда обратное умножению.</a:t>
            </a:r>
          </a:p>
          <a:p>
            <a:pPr algn="just"/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2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109</Words>
  <Application>Microsoft Office PowerPoint</Application>
  <PresentationFormat>Произвольный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Мельник Анна Анатольевна</dc:creator>
  <cp:lastModifiedBy>Мельник Анна Анатольевна</cp:lastModifiedBy>
  <cp:revision>4</cp:revision>
  <dcterms:created xsi:type="dcterms:W3CDTF">2023-11-28T12:45:18Z</dcterms:created>
  <dcterms:modified xsi:type="dcterms:W3CDTF">2023-11-29T11:24:28Z</dcterms:modified>
</cp:coreProperties>
</file>