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5.xml" ContentType="application/vnd.openxmlformats-officedocument.theme+xml"/>
  <Override PartName="/ppt/slideLayouts/slideLayout17.xml" ContentType="application/vnd.openxmlformats-officedocument.presentationml.slideLayout+xml"/>
  <Override PartName="/ppt/theme/theme6.xml" ContentType="application/vnd.openxmlformats-officedocument.theme+xml"/>
  <Override PartName="/ppt/slideLayouts/slideLayout18.xml" ContentType="application/vnd.openxmlformats-officedocument.presentationml.slideLayout+xml"/>
  <Override PartName="/ppt/theme/theme7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8.xml" ContentType="application/vnd.openxmlformats-officedocument.theme+xml"/>
  <Override PartName="/ppt/slideLayouts/slideLayout21.xml" ContentType="application/vnd.openxmlformats-officedocument.presentationml.slideLayout+xml"/>
  <Override PartName="/ppt/theme/theme9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10.xml" ContentType="application/vnd.openxmlformats-officedocument.theme+xml"/>
  <Override PartName="/ppt/slideLayouts/slideLayout33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2"/>
    <p:sldMasterId id="2147483654" r:id="rId3"/>
    <p:sldMasterId id="2147483655" r:id="rId4"/>
    <p:sldMasterId id="2147483656" r:id="rId5"/>
    <p:sldMasterId id="2147483658" r:id="rId6"/>
    <p:sldMasterId id="2147483660" r:id="rId7"/>
    <p:sldMasterId id="2147483662" r:id="rId8"/>
    <p:sldMasterId id="2147483665" r:id="rId9"/>
    <p:sldMasterId id="2147483678" r:id="rId10"/>
    <p:sldMasterId id="2147483692" r:id="rId11"/>
  </p:sldMasterIdLst>
  <p:notesMasterIdLst>
    <p:notesMasterId r:id="rId22"/>
  </p:notesMasterIdLst>
  <p:sldIdLst>
    <p:sldId id="2587" r:id="rId12"/>
    <p:sldId id="261" r:id="rId13"/>
    <p:sldId id="2185" r:id="rId14"/>
    <p:sldId id="2658" r:id="rId15"/>
    <p:sldId id="2663" r:id="rId16"/>
    <p:sldId id="332" r:id="rId17"/>
    <p:sldId id="2588" r:id="rId18"/>
    <p:sldId id="2664" r:id="rId19"/>
    <p:sldId id="2665" r:id="rId20"/>
    <p:sldId id="2480" r:id="rId21"/>
  </p:sldIdLst>
  <p:sldSz cx="6858000" cy="5143500"/>
  <p:notesSz cx="6797675" cy="9926638"/>
  <p:defaultTextStyle>
    <a:lvl1pPr>
      <a:defRPr>
        <a:latin typeface="+mj-lt"/>
        <a:ea typeface="+mj-ea"/>
        <a:cs typeface="+mj-cs"/>
        <a:sym typeface="Helvetica Neue"/>
      </a:defRPr>
    </a:lvl1pPr>
    <a:lvl2pPr>
      <a:defRPr>
        <a:latin typeface="+mj-lt"/>
        <a:ea typeface="+mj-ea"/>
        <a:cs typeface="+mj-cs"/>
        <a:sym typeface="Helvetica Neue"/>
      </a:defRPr>
    </a:lvl2pPr>
    <a:lvl3pPr>
      <a:defRPr>
        <a:latin typeface="+mj-lt"/>
        <a:ea typeface="+mj-ea"/>
        <a:cs typeface="+mj-cs"/>
        <a:sym typeface="Helvetica Neue"/>
      </a:defRPr>
    </a:lvl3pPr>
    <a:lvl4pPr>
      <a:defRPr>
        <a:latin typeface="+mj-lt"/>
        <a:ea typeface="+mj-ea"/>
        <a:cs typeface="+mj-cs"/>
        <a:sym typeface="Helvetica Neue"/>
      </a:defRPr>
    </a:lvl4pPr>
    <a:lvl5pPr>
      <a:defRPr>
        <a:latin typeface="+mj-lt"/>
        <a:ea typeface="+mj-ea"/>
        <a:cs typeface="+mj-cs"/>
        <a:sym typeface="Helvetica Neue"/>
      </a:defRPr>
    </a:lvl5pPr>
    <a:lvl6pPr>
      <a:defRPr>
        <a:latin typeface="+mj-lt"/>
        <a:ea typeface="+mj-ea"/>
        <a:cs typeface="+mj-cs"/>
        <a:sym typeface="Helvetica Neue"/>
      </a:defRPr>
    </a:lvl6pPr>
    <a:lvl7pPr>
      <a:defRPr>
        <a:latin typeface="+mj-lt"/>
        <a:ea typeface="+mj-ea"/>
        <a:cs typeface="+mj-cs"/>
        <a:sym typeface="Helvetica Neue"/>
      </a:defRPr>
    </a:lvl7pPr>
    <a:lvl8pPr>
      <a:defRPr>
        <a:latin typeface="+mj-lt"/>
        <a:ea typeface="+mj-ea"/>
        <a:cs typeface="+mj-cs"/>
        <a:sym typeface="Helvetica Neue"/>
      </a:defRPr>
    </a:lvl8pPr>
    <a:lvl9pPr>
      <a:defRPr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63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1720" userDrawn="1">
          <p15:clr>
            <a:srgbClr val="A4A3A4"/>
          </p15:clr>
        </p15:guide>
        <p15:guide id="4" pos="119" userDrawn="1">
          <p15:clr>
            <a:srgbClr val="A4A3A4"/>
          </p15:clr>
        </p15:guide>
        <p15:guide id="5" pos="42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09B"/>
    <a:srgbClr val="FFFF99"/>
    <a:srgbClr val="EA9330"/>
    <a:srgbClr val="1724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9" autoAdjust="0"/>
    <p:restoredTop sz="96434" autoAdjust="0"/>
  </p:normalViewPr>
  <p:slideViewPr>
    <p:cSldViewPr snapToGrid="0" snapToObjects="1">
      <p:cViewPr varScale="1">
        <p:scale>
          <a:sx n="143" d="100"/>
          <a:sy n="143" d="100"/>
        </p:scale>
        <p:origin x="884" y="84"/>
      </p:cViewPr>
      <p:guideLst>
        <p:guide orient="horz" pos="463"/>
        <p:guide pos="2160"/>
        <p:guide orient="horz" pos="1720"/>
        <p:guide pos="119"/>
        <p:guide pos="420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40E172-87B4-443D-9E82-84EDEAB633FC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9829A1D2-E721-460B-9ED0-7A82BAB0C63D}">
      <dgm:prSet phldrT="[Текст]" custT="1"/>
      <dgm:spPr/>
      <dgm:t>
        <a:bodyPr/>
        <a:lstStyle/>
        <a:p>
          <a:r>
            <a:rPr lang="ru-RU" sz="1600" dirty="0"/>
            <a:t>системно-деятельностный</a:t>
          </a:r>
        </a:p>
      </dgm:t>
    </dgm:pt>
    <dgm:pt modelId="{5D9BC20B-947A-4872-BF15-CB7F915A7CB2}" type="parTrans" cxnId="{0B9E3488-205E-41EB-8ECF-4C2D2073C80C}">
      <dgm:prSet/>
      <dgm:spPr/>
      <dgm:t>
        <a:bodyPr/>
        <a:lstStyle/>
        <a:p>
          <a:endParaRPr lang="ru-RU" sz="1600"/>
        </a:p>
      </dgm:t>
    </dgm:pt>
    <dgm:pt modelId="{2BB28BD7-A902-4EF7-AAF6-E49ACE0FBDB0}" type="sibTrans" cxnId="{0B9E3488-205E-41EB-8ECF-4C2D2073C80C}">
      <dgm:prSet/>
      <dgm:spPr/>
      <dgm:t>
        <a:bodyPr/>
        <a:lstStyle/>
        <a:p>
          <a:endParaRPr lang="ru-RU" sz="1600"/>
        </a:p>
      </dgm:t>
    </dgm:pt>
    <dgm:pt modelId="{33092669-A797-4B28-A74F-2826C4456D54}">
      <dgm:prSet phldrT="[Текст]" custT="1"/>
      <dgm:spPr/>
      <dgm:t>
        <a:bodyPr/>
        <a:lstStyle/>
        <a:p>
          <a:r>
            <a:rPr lang="ru-RU" sz="1600" dirty="0"/>
            <a:t>комплексный </a:t>
          </a:r>
        </a:p>
      </dgm:t>
    </dgm:pt>
    <dgm:pt modelId="{FD98300F-C960-4826-A0B0-C7ABC42F8537}" type="parTrans" cxnId="{536E8801-B7EC-4F1D-83ED-5927FD13C1E8}">
      <dgm:prSet/>
      <dgm:spPr/>
      <dgm:t>
        <a:bodyPr/>
        <a:lstStyle/>
        <a:p>
          <a:endParaRPr lang="ru-RU" sz="1600"/>
        </a:p>
      </dgm:t>
    </dgm:pt>
    <dgm:pt modelId="{D187EE88-CA54-499C-9364-EE7EE3043D13}" type="sibTrans" cxnId="{536E8801-B7EC-4F1D-83ED-5927FD13C1E8}">
      <dgm:prSet/>
      <dgm:spPr/>
      <dgm:t>
        <a:bodyPr/>
        <a:lstStyle/>
        <a:p>
          <a:endParaRPr lang="ru-RU" sz="1600"/>
        </a:p>
      </dgm:t>
    </dgm:pt>
    <dgm:pt modelId="{70E6634E-C9EF-498E-A220-8EEE2D2E3627}">
      <dgm:prSet phldrT="[Текст]" custT="1"/>
      <dgm:spPr/>
      <dgm:t>
        <a:bodyPr/>
        <a:lstStyle/>
        <a:p>
          <a:r>
            <a:rPr lang="ru-RU" sz="1600" dirty="0"/>
            <a:t>уровневый </a:t>
          </a:r>
        </a:p>
      </dgm:t>
    </dgm:pt>
    <dgm:pt modelId="{4AB1EF14-03A6-491D-AB3C-0CE2EC6A65C2}" type="parTrans" cxnId="{E7864D57-D815-4924-917D-C645D2AAB03E}">
      <dgm:prSet/>
      <dgm:spPr/>
      <dgm:t>
        <a:bodyPr/>
        <a:lstStyle/>
        <a:p>
          <a:endParaRPr lang="ru-RU" sz="1600"/>
        </a:p>
      </dgm:t>
    </dgm:pt>
    <dgm:pt modelId="{6C6E7522-E42E-4019-8898-ED14CB0C9AD6}" type="sibTrans" cxnId="{E7864D57-D815-4924-917D-C645D2AAB03E}">
      <dgm:prSet/>
      <dgm:spPr/>
      <dgm:t>
        <a:bodyPr/>
        <a:lstStyle/>
        <a:p>
          <a:endParaRPr lang="ru-RU" sz="1600"/>
        </a:p>
      </dgm:t>
    </dgm:pt>
    <dgm:pt modelId="{DB7A310A-2756-4815-815C-E22BFD7FDF74}" type="pres">
      <dgm:prSet presAssocID="{E440E172-87B4-443D-9E82-84EDEAB633FC}" presName="compositeShape" presStyleCnt="0">
        <dgm:presLayoutVars>
          <dgm:chMax val="7"/>
          <dgm:dir/>
          <dgm:resizeHandles val="exact"/>
        </dgm:presLayoutVars>
      </dgm:prSet>
      <dgm:spPr/>
    </dgm:pt>
    <dgm:pt modelId="{87D8D692-9F3D-4931-8892-26E89AD81BD7}" type="pres">
      <dgm:prSet presAssocID="{9829A1D2-E721-460B-9ED0-7A82BAB0C63D}" presName="circ1" presStyleLbl="vennNode1" presStyleIdx="0" presStyleCnt="3" custLinFactNeighborX="-851" custLinFactNeighborY="-734"/>
      <dgm:spPr/>
    </dgm:pt>
    <dgm:pt modelId="{DFB2D699-9F5F-4813-AE5D-7A953597555E}" type="pres">
      <dgm:prSet presAssocID="{9829A1D2-E721-460B-9ED0-7A82BAB0C63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F9BC78B9-68C7-4F6A-AB6C-B6DBECC9AA2F}" type="pres">
      <dgm:prSet presAssocID="{33092669-A797-4B28-A74F-2826C4456D54}" presName="circ2" presStyleLbl="vennNode1" presStyleIdx="1" presStyleCnt="3"/>
      <dgm:spPr/>
    </dgm:pt>
    <dgm:pt modelId="{02065793-D5A2-4CB2-A8CA-19F13212A727}" type="pres">
      <dgm:prSet presAssocID="{33092669-A797-4B28-A74F-2826C4456D5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FCC1540-BA6C-481B-9903-3EDDD50F9318}" type="pres">
      <dgm:prSet presAssocID="{70E6634E-C9EF-498E-A220-8EEE2D2E3627}" presName="circ3" presStyleLbl="vennNode1" presStyleIdx="2" presStyleCnt="3"/>
      <dgm:spPr/>
    </dgm:pt>
    <dgm:pt modelId="{CC1E2961-4EB6-44AE-BE31-A6BCFED1E7E1}" type="pres">
      <dgm:prSet presAssocID="{70E6634E-C9EF-498E-A220-8EEE2D2E3627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536E8801-B7EC-4F1D-83ED-5927FD13C1E8}" srcId="{E440E172-87B4-443D-9E82-84EDEAB633FC}" destId="{33092669-A797-4B28-A74F-2826C4456D54}" srcOrd="1" destOrd="0" parTransId="{FD98300F-C960-4826-A0B0-C7ABC42F8537}" sibTransId="{D187EE88-CA54-499C-9364-EE7EE3043D13}"/>
    <dgm:cxn modelId="{C138AF17-449A-4F23-85AF-D830F80D7299}" type="presOf" srcId="{9829A1D2-E721-460B-9ED0-7A82BAB0C63D}" destId="{DFB2D699-9F5F-4813-AE5D-7A953597555E}" srcOrd="1" destOrd="0" presId="urn:microsoft.com/office/officeart/2005/8/layout/venn1"/>
    <dgm:cxn modelId="{F710AD29-9D85-4D7B-A160-D11F34949CBD}" type="presOf" srcId="{33092669-A797-4B28-A74F-2826C4456D54}" destId="{02065793-D5A2-4CB2-A8CA-19F13212A727}" srcOrd="1" destOrd="0" presId="urn:microsoft.com/office/officeart/2005/8/layout/venn1"/>
    <dgm:cxn modelId="{2170BB33-9465-4552-9EBE-7F9519A2130F}" type="presOf" srcId="{33092669-A797-4B28-A74F-2826C4456D54}" destId="{F9BC78B9-68C7-4F6A-AB6C-B6DBECC9AA2F}" srcOrd="0" destOrd="0" presId="urn:microsoft.com/office/officeart/2005/8/layout/venn1"/>
    <dgm:cxn modelId="{DE0C335F-8756-4CD0-A107-2FA382696821}" type="presOf" srcId="{9829A1D2-E721-460B-9ED0-7A82BAB0C63D}" destId="{87D8D692-9F3D-4931-8892-26E89AD81BD7}" srcOrd="0" destOrd="0" presId="urn:microsoft.com/office/officeart/2005/8/layout/venn1"/>
    <dgm:cxn modelId="{E7864D57-D815-4924-917D-C645D2AAB03E}" srcId="{E440E172-87B4-443D-9E82-84EDEAB633FC}" destId="{70E6634E-C9EF-498E-A220-8EEE2D2E3627}" srcOrd="2" destOrd="0" parTransId="{4AB1EF14-03A6-491D-AB3C-0CE2EC6A65C2}" sibTransId="{6C6E7522-E42E-4019-8898-ED14CB0C9AD6}"/>
    <dgm:cxn modelId="{97FF0759-4546-4F0C-B139-5A90D8D55AC8}" type="presOf" srcId="{70E6634E-C9EF-498E-A220-8EEE2D2E3627}" destId="{CC1E2961-4EB6-44AE-BE31-A6BCFED1E7E1}" srcOrd="1" destOrd="0" presId="urn:microsoft.com/office/officeart/2005/8/layout/venn1"/>
    <dgm:cxn modelId="{C81A6B80-0C78-4D10-8A7F-92FCFD00BCEC}" type="presOf" srcId="{70E6634E-C9EF-498E-A220-8EEE2D2E3627}" destId="{CFCC1540-BA6C-481B-9903-3EDDD50F9318}" srcOrd="0" destOrd="0" presId="urn:microsoft.com/office/officeart/2005/8/layout/venn1"/>
    <dgm:cxn modelId="{03663882-3B42-48B5-9A8C-4DD739228306}" type="presOf" srcId="{E440E172-87B4-443D-9E82-84EDEAB633FC}" destId="{DB7A310A-2756-4815-815C-E22BFD7FDF74}" srcOrd="0" destOrd="0" presId="urn:microsoft.com/office/officeart/2005/8/layout/venn1"/>
    <dgm:cxn modelId="{0B9E3488-205E-41EB-8ECF-4C2D2073C80C}" srcId="{E440E172-87B4-443D-9E82-84EDEAB633FC}" destId="{9829A1D2-E721-460B-9ED0-7A82BAB0C63D}" srcOrd="0" destOrd="0" parTransId="{5D9BC20B-947A-4872-BF15-CB7F915A7CB2}" sibTransId="{2BB28BD7-A902-4EF7-AAF6-E49ACE0FBDB0}"/>
    <dgm:cxn modelId="{16D298D4-07FD-4D7C-B4B7-57B37A24C50B}" type="presParOf" srcId="{DB7A310A-2756-4815-815C-E22BFD7FDF74}" destId="{87D8D692-9F3D-4931-8892-26E89AD81BD7}" srcOrd="0" destOrd="0" presId="urn:microsoft.com/office/officeart/2005/8/layout/venn1"/>
    <dgm:cxn modelId="{9CCCB15A-08B2-4695-9767-87D53E956449}" type="presParOf" srcId="{DB7A310A-2756-4815-815C-E22BFD7FDF74}" destId="{DFB2D699-9F5F-4813-AE5D-7A953597555E}" srcOrd="1" destOrd="0" presId="urn:microsoft.com/office/officeart/2005/8/layout/venn1"/>
    <dgm:cxn modelId="{ECB09072-71D7-48D3-9561-87B19666EAF7}" type="presParOf" srcId="{DB7A310A-2756-4815-815C-E22BFD7FDF74}" destId="{F9BC78B9-68C7-4F6A-AB6C-B6DBECC9AA2F}" srcOrd="2" destOrd="0" presId="urn:microsoft.com/office/officeart/2005/8/layout/venn1"/>
    <dgm:cxn modelId="{009413B8-C356-4D9A-9BBD-217699CE83FF}" type="presParOf" srcId="{DB7A310A-2756-4815-815C-E22BFD7FDF74}" destId="{02065793-D5A2-4CB2-A8CA-19F13212A727}" srcOrd="3" destOrd="0" presId="urn:microsoft.com/office/officeart/2005/8/layout/venn1"/>
    <dgm:cxn modelId="{8D5F8253-3F67-4A07-881E-43BB14E71617}" type="presParOf" srcId="{DB7A310A-2756-4815-815C-E22BFD7FDF74}" destId="{CFCC1540-BA6C-481B-9903-3EDDD50F9318}" srcOrd="4" destOrd="0" presId="urn:microsoft.com/office/officeart/2005/8/layout/venn1"/>
    <dgm:cxn modelId="{009D642E-8B33-464E-8733-D06B4207B03F}" type="presParOf" srcId="{DB7A310A-2756-4815-815C-E22BFD7FDF74}" destId="{CC1E2961-4EB6-44AE-BE31-A6BCFED1E7E1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E7C9BC-8C4E-4480-B7E6-5C8308B96B72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00DBB0B-976B-40CE-9EA2-7E9F15209523}">
      <dgm:prSet phldrT="[Текст]"/>
      <dgm:spPr/>
      <dgm:t>
        <a:bodyPr/>
        <a:lstStyle/>
        <a:p>
          <a:r>
            <a:rPr lang="ru-RU" dirty="0"/>
            <a:t>оценка </a:t>
          </a:r>
          <a:r>
            <a:rPr lang="ru-RU" b="1" dirty="0">
              <a:solidFill>
                <a:srgbClr val="FFC000"/>
              </a:solidFill>
            </a:rPr>
            <a:t>предметных и метапредметных </a:t>
          </a:r>
          <a:r>
            <a:rPr lang="ru-RU" dirty="0"/>
            <a:t>результатов</a:t>
          </a:r>
        </a:p>
      </dgm:t>
    </dgm:pt>
    <dgm:pt modelId="{2DF50964-F23F-451D-989E-8583B0A4FF62}" type="parTrans" cxnId="{91580339-232B-4D97-86F7-7B6E5979F022}">
      <dgm:prSet/>
      <dgm:spPr/>
      <dgm:t>
        <a:bodyPr/>
        <a:lstStyle/>
        <a:p>
          <a:endParaRPr lang="ru-RU"/>
        </a:p>
      </dgm:t>
    </dgm:pt>
    <dgm:pt modelId="{3AD217FD-DD6F-4D2A-AC91-6084881C4399}" type="sibTrans" cxnId="{91580339-232B-4D97-86F7-7B6E5979F022}">
      <dgm:prSet/>
      <dgm:spPr/>
      <dgm:t>
        <a:bodyPr/>
        <a:lstStyle/>
        <a:p>
          <a:endParaRPr lang="ru-RU"/>
        </a:p>
      </dgm:t>
    </dgm:pt>
    <dgm:pt modelId="{90E22A6A-E427-41FF-B523-7A92DF11CE23}">
      <dgm:prSet phldrT="[Текст]"/>
      <dgm:spPr/>
      <dgm:t>
        <a:bodyPr/>
        <a:lstStyle/>
        <a:p>
          <a:r>
            <a:rPr lang="ru-RU" dirty="0"/>
            <a:t>использование комплекса оценочных процедур для выявления </a:t>
          </a:r>
          <a:r>
            <a:rPr lang="ru-RU" b="1" dirty="0">
              <a:solidFill>
                <a:srgbClr val="FFC000"/>
              </a:solidFill>
            </a:rPr>
            <a:t>динамики индивидуальных образовательных достижений </a:t>
          </a:r>
          <a:r>
            <a:rPr lang="ru-RU" dirty="0"/>
            <a:t>обучающихся и для итоговой оценки</a:t>
          </a:r>
        </a:p>
      </dgm:t>
    </dgm:pt>
    <dgm:pt modelId="{1FA9C530-FBD0-48AC-9DBA-09C2D7C69BE2}" type="parTrans" cxnId="{C92E1DE7-27F6-4A30-A461-88659BB9AD10}">
      <dgm:prSet/>
      <dgm:spPr/>
      <dgm:t>
        <a:bodyPr/>
        <a:lstStyle/>
        <a:p>
          <a:endParaRPr lang="ru-RU"/>
        </a:p>
      </dgm:t>
    </dgm:pt>
    <dgm:pt modelId="{6C03F554-A44B-4A72-93C9-4FF3BE616C7E}" type="sibTrans" cxnId="{C92E1DE7-27F6-4A30-A461-88659BB9AD10}">
      <dgm:prSet/>
      <dgm:spPr/>
      <dgm:t>
        <a:bodyPr/>
        <a:lstStyle/>
        <a:p>
          <a:endParaRPr lang="ru-RU"/>
        </a:p>
      </dgm:t>
    </dgm:pt>
    <dgm:pt modelId="{40F0342D-A252-466A-AEFD-25A45C8C63A6}">
      <dgm:prSet phldrT="[Текст]"/>
      <dgm:spPr/>
      <dgm:t>
        <a:bodyPr/>
        <a:lstStyle/>
        <a:p>
          <a:r>
            <a:rPr lang="ru-RU" dirty="0"/>
            <a:t>использование </a:t>
          </a:r>
          <a:r>
            <a:rPr lang="ru-RU" b="1" dirty="0">
              <a:solidFill>
                <a:srgbClr val="FFC000"/>
              </a:solidFill>
            </a:rPr>
            <a:t>контекстной информации </a:t>
          </a:r>
          <a:r>
            <a:rPr lang="ru-RU" dirty="0"/>
            <a:t>(об особенностях обучающихся, условиях и процессе обучения и другое) для интерпретации полученных результатов в целях управления качеством образования</a:t>
          </a:r>
        </a:p>
      </dgm:t>
    </dgm:pt>
    <dgm:pt modelId="{2F72B1C9-1AEC-429B-AC2F-7E4F80086A92}" type="parTrans" cxnId="{8CF290CC-6D5E-40F0-96C1-C07A32F08F4F}">
      <dgm:prSet/>
      <dgm:spPr/>
      <dgm:t>
        <a:bodyPr/>
        <a:lstStyle/>
        <a:p>
          <a:endParaRPr lang="ru-RU"/>
        </a:p>
      </dgm:t>
    </dgm:pt>
    <dgm:pt modelId="{7B823487-7A5E-4340-8A9C-F50FE305E438}" type="sibTrans" cxnId="{8CF290CC-6D5E-40F0-96C1-C07A32F08F4F}">
      <dgm:prSet/>
      <dgm:spPr/>
      <dgm:t>
        <a:bodyPr/>
        <a:lstStyle/>
        <a:p>
          <a:endParaRPr lang="ru-RU"/>
        </a:p>
      </dgm:t>
    </dgm:pt>
    <dgm:pt modelId="{7377EB59-CD41-40E2-8810-F18BE2945A1E}">
      <dgm:prSet/>
      <dgm:spPr/>
      <dgm:t>
        <a:bodyPr/>
        <a:lstStyle/>
        <a:p>
          <a:r>
            <a:rPr lang="ru-RU" dirty="0"/>
            <a:t>использование </a:t>
          </a:r>
          <a:r>
            <a:rPr lang="ru-RU" b="1" dirty="0">
              <a:solidFill>
                <a:srgbClr val="FFC000"/>
              </a:solidFill>
            </a:rPr>
            <a:t>разнообразных методов и форм оценки</a:t>
          </a:r>
          <a:r>
            <a:rPr lang="ru-RU" dirty="0"/>
            <a:t>, взаимно дополняющих друг друга, в том числе оценок проектов, практических, исследовательских, творческих работ, наблюдения; использование форм работы, обеспечивающих возможность включения обучающихся в самостоятельную оценочную деятельность (самоанализ, самооценка, </a:t>
          </a:r>
          <a:r>
            <a:rPr lang="ru-RU" dirty="0" err="1"/>
            <a:t>взаимооценка</a:t>
          </a:r>
          <a:r>
            <a:rPr lang="ru-RU" dirty="0"/>
            <a:t>)</a:t>
          </a:r>
        </a:p>
      </dgm:t>
    </dgm:pt>
    <dgm:pt modelId="{A42DE021-5E82-4655-A91E-337331B70C04}" type="parTrans" cxnId="{CD713F53-033B-474E-BDE3-4DD84AC0D5FE}">
      <dgm:prSet/>
      <dgm:spPr/>
      <dgm:t>
        <a:bodyPr/>
        <a:lstStyle/>
        <a:p>
          <a:endParaRPr lang="ru-RU"/>
        </a:p>
      </dgm:t>
    </dgm:pt>
    <dgm:pt modelId="{132F0425-CAD3-4F40-AD61-75BA6376624A}" type="sibTrans" cxnId="{CD713F53-033B-474E-BDE3-4DD84AC0D5FE}">
      <dgm:prSet/>
      <dgm:spPr/>
      <dgm:t>
        <a:bodyPr/>
        <a:lstStyle/>
        <a:p>
          <a:endParaRPr lang="ru-RU"/>
        </a:p>
      </dgm:t>
    </dgm:pt>
    <dgm:pt modelId="{D6CF6921-E5D5-441D-B244-4CBB05B82926}">
      <dgm:prSet/>
      <dgm:spPr/>
      <dgm:t>
        <a:bodyPr/>
        <a:lstStyle/>
        <a:p>
          <a:r>
            <a:rPr lang="ru-RU" dirty="0"/>
            <a:t>использование </a:t>
          </a:r>
          <a:r>
            <a:rPr lang="ru-RU" b="1" dirty="0">
              <a:solidFill>
                <a:srgbClr val="FFC000"/>
              </a:solidFill>
            </a:rPr>
            <a:t>мониторинга динамических показателей освоения умений и знаний</a:t>
          </a:r>
          <a:r>
            <a:rPr lang="ru-RU" dirty="0"/>
            <a:t>, в том числе формируемых с использованием информационно-коммуникационных (цифровых) технологий</a:t>
          </a:r>
        </a:p>
      </dgm:t>
    </dgm:pt>
    <dgm:pt modelId="{97985398-27B4-4C7A-A16F-3212BAA47EE8}" type="parTrans" cxnId="{E6CB22C8-0623-474C-A956-645C05EFFB99}">
      <dgm:prSet/>
      <dgm:spPr/>
      <dgm:t>
        <a:bodyPr/>
        <a:lstStyle/>
        <a:p>
          <a:endParaRPr lang="ru-RU"/>
        </a:p>
      </dgm:t>
    </dgm:pt>
    <dgm:pt modelId="{57B3ABE4-716F-4282-BB70-62A3218CF44E}" type="sibTrans" cxnId="{E6CB22C8-0623-474C-A956-645C05EFFB99}">
      <dgm:prSet/>
      <dgm:spPr/>
      <dgm:t>
        <a:bodyPr/>
        <a:lstStyle/>
        <a:p>
          <a:endParaRPr lang="ru-RU"/>
        </a:p>
      </dgm:t>
    </dgm:pt>
    <dgm:pt modelId="{9C6436D2-B9CB-4F13-827B-025B53AB6CBF}" type="pres">
      <dgm:prSet presAssocID="{56E7C9BC-8C4E-4480-B7E6-5C8308B96B72}" presName="Name0" presStyleCnt="0">
        <dgm:presLayoutVars>
          <dgm:chMax val="7"/>
          <dgm:chPref val="7"/>
          <dgm:dir/>
        </dgm:presLayoutVars>
      </dgm:prSet>
      <dgm:spPr/>
    </dgm:pt>
    <dgm:pt modelId="{94AF2A2F-F4A1-4A5E-9CF5-5BF387E600FC}" type="pres">
      <dgm:prSet presAssocID="{56E7C9BC-8C4E-4480-B7E6-5C8308B96B72}" presName="Name1" presStyleCnt="0"/>
      <dgm:spPr/>
    </dgm:pt>
    <dgm:pt modelId="{E3A66062-190A-4761-8AA5-175D56FD3D92}" type="pres">
      <dgm:prSet presAssocID="{56E7C9BC-8C4E-4480-B7E6-5C8308B96B72}" presName="cycle" presStyleCnt="0"/>
      <dgm:spPr/>
    </dgm:pt>
    <dgm:pt modelId="{172BB151-B7F4-4C64-A0A9-1ED9892A937F}" type="pres">
      <dgm:prSet presAssocID="{56E7C9BC-8C4E-4480-B7E6-5C8308B96B72}" presName="srcNode" presStyleLbl="node1" presStyleIdx="0" presStyleCnt="5"/>
      <dgm:spPr/>
    </dgm:pt>
    <dgm:pt modelId="{267CD6FE-2E62-4CFB-AA3F-479E8618D359}" type="pres">
      <dgm:prSet presAssocID="{56E7C9BC-8C4E-4480-B7E6-5C8308B96B72}" presName="conn" presStyleLbl="parChTrans1D2" presStyleIdx="0" presStyleCnt="1"/>
      <dgm:spPr/>
    </dgm:pt>
    <dgm:pt modelId="{65631823-6812-416D-9A6D-C639075B53B6}" type="pres">
      <dgm:prSet presAssocID="{56E7C9BC-8C4E-4480-B7E6-5C8308B96B72}" presName="extraNode" presStyleLbl="node1" presStyleIdx="0" presStyleCnt="5"/>
      <dgm:spPr/>
    </dgm:pt>
    <dgm:pt modelId="{C453C300-E924-40F7-A8C8-2022F97341AE}" type="pres">
      <dgm:prSet presAssocID="{56E7C9BC-8C4E-4480-B7E6-5C8308B96B72}" presName="dstNode" presStyleLbl="node1" presStyleIdx="0" presStyleCnt="5"/>
      <dgm:spPr/>
    </dgm:pt>
    <dgm:pt modelId="{80B00844-C2DF-453C-84B1-203B666C468B}" type="pres">
      <dgm:prSet presAssocID="{300DBB0B-976B-40CE-9EA2-7E9F15209523}" presName="text_1" presStyleLbl="node1" presStyleIdx="0" presStyleCnt="5">
        <dgm:presLayoutVars>
          <dgm:bulletEnabled val="1"/>
        </dgm:presLayoutVars>
      </dgm:prSet>
      <dgm:spPr/>
    </dgm:pt>
    <dgm:pt modelId="{9667586C-67B0-4C1A-9590-6EDA4BD0500C}" type="pres">
      <dgm:prSet presAssocID="{300DBB0B-976B-40CE-9EA2-7E9F15209523}" presName="accent_1" presStyleCnt="0"/>
      <dgm:spPr/>
    </dgm:pt>
    <dgm:pt modelId="{026154EF-5CDE-4CBC-8E70-A6CF1C076794}" type="pres">
      <dgm:prSet presAssocID="{300DBB0B-976B-40CE-9EA2-7E9F15209523}" presName="accentRepeatNode" presStyleLbl="solidFgAcc1" presStyleIdx="0" presStyleCnt="5"/>
      <dgm:spPr/>
    </dgm:pt>
    <dgm:pt modelId="{96AB2DE0-0F43-4083-906D-1F11FC242F1B}" type="pres">
      <dgm:prSet presAssocID="{90E22A6A-E427-41FF-B523-7A92DF11CE23}" presName="text_2" presStyleLbl="node1" presStyleIdx="1" presStyleCnt="5">
        <dgm:presLayoutVars>
          <dgm:bulletEnabled val="1"/>
        </dgm:presLayoutVars>
      </dgm:prSet>
      <dgm:spPr/>
    </dgm:pt>
    <dgm:pt modelId="{D93693CC-D54F-4202-8E7A-92EAF215656F}" type="pres">
      <dgm:prSet presAssocID="{90E22A6A-E427-41FF-B523-7A92DF11CE23}" presName="accent_2" presStyleCnt="0"/>
      <dgm:spPr/>
    </dgm:pt>
    <dgm:pt modelId="{E2C05E1E-2859-4678-849D-42DBEDDEBD63}" type="pres">
      <dgm:prSet presAssocID="{90E22A6A-E427-41FF-B523-7A92DF11CE23}" presName="accentRepeatNode" presStyleLbl="solidFgAcc1" presStyleIdx="1" presStyleCnt="5"/>
      <dgm:spPr/>
    </dgm:pt>
    <dgm:pt modelId="{63C84B43-38A9-428C-A3FE-559A6A5E50A8}" type="pres">
      <dgm:prSet presAssocID="{40F0342D-A252-466A-AEFD-25A45C8C63A6}" presName="text_3" presStyleLbl="node1" presStyleIdx="2" presStyleCnt="5">
        <dgm:presLayoutVars>
          <dgm:bulletEnabled val="1"/>
        </dgm:presLayoutVars>
      </dgm:prSet>
      <dgm:spPr/>
    </dgm:pt>
    <dgm:pt modelId="{714B6709-51D1-49B9-B71E-595F004CF3C6}" type="pres">
      <dgm:prSet presAssocID="{40F0342D-A252-466A-AEFD-25A45C8C63A6}" presName="accent_3" presStyleCnt="0"/>
      <dgm:spPr/>
    </dgm:pt>
    <dgm:pt modelId="{C856FA35-F282-436F-98EF-99A57F7C1AC0}" type="pres">
      <dgm:prSet presAssocID="{40F0342D-A252-466A-AEFD-25A45C8C63A6}" presName="accentRepeatNode" presStyleLbl="solidFgAcc1" presStyleIdx="2" presStyleCnt="5"/>
      <dgm:spPr/>
    </dgm:pt>
    <dgm:pt modelId="{45B9A9D3-6A7E-48BA-9718-062D539E27BD}" type="pres">
      <dgm:prSet presAssocID="{7377EB59-CD41-40E2-8810-F18BE2945A1E}" presName="text_4" presStyleLbl="node1" presStyleIdx="3" presStyleCnt="5">
        <dgm:presLayoutVars>
          <dgm:bulletEnabled val="1"/>
        </dgm:presLayoutVars>
      </dgm:prSet>
      <dgm:spPr/>
    </dgm:pt>
    <dgm:pt modelId="{AF2F4478-C691-4392-BF0C-13FB455994F9}" type="pres">
      <dgm:prSet presAssocID="{7377EB59-CD41-40E2-8810-F18BE2945A1E}" presName="accent_4" presStyleCnt="0"/>
      <dgm:spPr/>
    </dgm:pt>
    <dgm:pt modelId="{F532D744-CC29-4593-959C-958254B90915}" type="pres">
      <dgm:prSet presAssocID="{7377EB59-CD41-40E2-8810-F18BE2945A1E}" presName="accentRepeatNode" presStyleLbl="solidFgAcc1" presStyleIdx="3" presStyleCnt="5"/>
      <dgm:spPr/>
    </dgm:pt>
    <dgm:pt modelId="{81255273-4E78-455C-8F56-0CAC4EDF016A}" type="pres">
      <dgm:prSet presAssocID="{D6CF6921-E5D5-441D-B244-4CBB05B82926}" presName="text_5" presStyleLbl="node1" presStyleIdx="4" presStyleCnt="5">
        <dgm:presLayoutVars>
          <dgm:bulletEnabled val="1"/>
        </dgm:presLayoutVars>
      </dgm:prSet>
      <dgm:spPr/>
    </dgm:pt>
    <dgm:pt modelId="{AB2A319A-6F60-47AA-87A9-7D36AE2506C3}" type="pres">
      <dgm:prSet presAssocID="{D6CF6921-E5D5-441D-B244-4CBB05B82926}" presName="accent_5" presStyleCnt="0"/>
      <dgm:spPr/>
    </dgm:pt>
    <dgm:pt modelId="{79E35259-AEE3-4683-98A4-348C8BA90DC9}" type="pres">
      <dgm:prSet presAssocID="{D6CF6921-E5D5-441D-B244-4CBB05B82926}" presName="accentRepeatNode" presStyleLbl="solidFgAcc1" presStyleIdx="4" presStyleCnt="5"/>
      <dgm:spPr/>
    </dgm:pt>
  </dgm:ptLst>
  <dgm:cxnLst>
    <dgm:cxn modelId="{14E20B03-6B15-4EAA-995A-20B300B77B57}" type="presOf" srcId="{7377EB59-CD41-40E2-8810-F18BE2945A1E}" destId="{45B9A9D3-6A7E-48BA-9718-062D539E27BD}" srcOrd="0" destOrd="0" presId="urn:microsoft.com/office/officeart/2008/layout/VerticalCurvedList"/>
    <dgm:cxn modelId="{91580339-232B-4D97-86F7-7B6E5979F022}" srcId="{56E7C9BC-8C4E-4480-B7E6-5C8308B96B72}" destId="{300DBB0B-976B-40CE-9EA2-7E9F15209523}" srcOrd="0" destOrd="0" parTransId="{2DF50964-F23F-451D-989E-8583B0A4FF62}" sibTransId="{3AD217FD-DD6F-4D2A-AC91-6084881C4399}"/>
    <dgm:cxn modelId="{6EC32F5E-DB88-4BE8-B437-777B74BCA991}" type="presOf" srcId="{40F0342D-A252-466A-AEFD-25A45C8C63A6}" destId="{63C84B43-38A9-428C-A3FE-559A6A5E50A8}" srcOrd="0" destOrd="0" presId="urn:microsoft.com/office/officeart/2008/layout/VerticalCurvedList"/>
    <dgm:cxn modelId="{305D9164-B608-4E71-B1AD-E5C762253E4C}" type="presOf" srcId="{56E7C9BC-8C4E-4480-B7E6-5C8308B96B72}" destId="{9C6436D2-B9CB-4F13-827B-025B53AB6CBF}" srcOrd="0" destOrd="0" presId="urn:microsoft.com/office/officeart/2008/layout/VerticalCurvedList"/>
    <dgm:cxn modelId="{AF69AF4A-7FB1-43E4-9365-4B4F861712D5}" type="presOf" srcId="{300DBB0B-976B-40CE-9EA2-7E9F15209523}" destId="{80B00844-C2DF-453C-84B1-203B666C468B}" srcOrd="0" destOrd="0" presId="urn:microsoft.com/office/officeart/2008/layout/VerticalCurvedList"/>
    <dgm:cxn modelId="{CD713F53-033B-474E-BDE3-4DD84AC0D5FE}" srcId="{56E7C9BC-8C4E-4480-B7E6-5C8308B96B72}" destId="{7377EB59-CD41-40E2-8810-F18BE2945A1E}" srcOrd="3" destOrd="0" parTransId="{A42DE021-5E82-4655-A91E-337331B70C04}" sibTransId="{132F0425-CAD3-4F40-AD61-75BA6376624A}"/>
    <dgm:cxn modelId="{DDD58A76-2EB4-4944-9789-A96D5F1624F5}" type="presOf" srcId="{3AD217FD-DD6F-4D2A-AC91-6084881C4399}" destId="{267CD6FE-2E62-4CFB-AA3F-479E8618D359}" srcOrd="0" destOrd="0" presId="urn:microsoft.com/office/officeart/2008/layout/VerticalCurvedList"/>
    <dgm:cxn modelId="{A868DAAE-0765-4E04-9143-B943F9D31096}" type="presOf" srcId="{D6CF6921-E5D5-441D-B244-4CBB05B82926}" destId="{81255273-4E78-455C-8F56-0CAC4EDF016A}" srcOrd="0" destOrd="0" presId="urn:microsoft.com/office/officeart/2008/layout/VerticalCurvedList"/>
    <dgm:cxn modelId="{E6CB22C8-0623-474C-A956-645C05EFFB99}" srcId="{56E7C9BC-8C4E-4480-B7E6-5C8308B96B72}" destId="{D6CF6921-E5D5-441D-B244-4CBB05B82926}" srcOrd="4" destOrd="0" parTransId="{97985398-27B4-4C7A-A16F-3212BAA47EE8}" sibTransId="{57B3ABE4-716F-4282-BB70-62A3218CF44E}"/>
    <dgm:cxn modelId="{8CF290CC-6D5E-40F0-96C1-C07A32F08F4F}" srcId="{56E7C9BC-8C4E-4480-B7E6-5C8308B96B72}" destId="{40F0342D-A252-466A-AEFD-25A45C8C63A6}" srcOrd="2" destOrd="0" parTransId="{2F72B1C9-1AEC-429B-AC2F-7E4F80086A92}" sibTransId="{7B823487-7A5E-4340-8A9C-F50FE305E438}"/>
    <dgm:cxn modelId="{600379D1-BA8E-488D-B718-2987A0C69DB9}" type="presOf" srcId="{90E22A6A-E427-41FF-B523-7A92DF11CE23}" destId="{96AB2DE0-0F43-4083-906D-1F11FC242F1B}" srcOrd="0" destOrd="0" presId="urn:microsoft.com/office/officeart/2008/layout/VerticalCurvedList"/>
    <dgm:cxn modelId="{C92E1DE7-27F6-4A30-A461-88659BB9AD10}" srcId="{56E7C9BC-8C4E-4480-B7E6-5C8308B96B72}" destId="{90E22A6A-E427-41FF-B523-7A92DF11CE23}" srcOrd="1" destOrd="0" parTransId="{1FA9C530-FBD0-48AC-9DBA-09C2D7C69BE2}" sibTransId="{6C03F554-A44B-4A72-93C9-4FF3BE616C7E}"/>
    <dgm:cxn modelId="{63BA5DA4-A088-40A3-B3E3-8051415E22D9}" type="presParOf" srcId="{9C6436D2-B9CB-4F13-827B-025B53AB6CBF}" destId="{94AF2A2F-F4A1-4A5E-9CF5-5BF387E600FC}" srcOrd="0" destOrd="0" presId="urn:microsoft.com/office/officeart/2008/layout/VerticalCurvedList"/>
    <dgm:cxn modelId="{58C0C8A1-FF6A-4B63-B2DB-9F7A33097F4D}" type="presParOf" srcId="{94AF2A2F-F4A1-4A5E-9CF5-5BF387E600FC}" destId="{E3A66062-190A-4761-8AA5-175D56FD3D92}" srcOrd="0" destOrd="0" presId="urn:microsoft.com/office/officeart/2008/layout/VerticalCurvedList"/>
    <dgm:cxn modelId="{4F69424B-0172-4306-83CF-CB2EAAACC67D}" type="presParOf" srcId="{E3A66062-190A-4761-8AA5-175D56FD3D92}" destId="{172BB151-B7F4-4C64-A0A9-1ED9892A937F}" srcOrd="0" destOrd="0" presId="urn:microsoft.com/office/officeart/2008/layout/VerticalCurvedList"/>
    <dgm:cxn modelId="{43741968-562C-4295-855B-D0ED1F3E1518}" type="presParOf" srcId="{E3A66062-190A-4761-8AA5-175D56FD3D92}" destId="{267CD6FE-2E62-4CFB-AA3F-479E8618D359}" srcOrd="1" destOrd="0" presId="urn:microsoft.com/office/officeart/2008/layout/VerticalCurvedList"/>
    <dgm:cxn modelId="{F2435E06-6613-45F2-B6B2-05DA6F16337B}" type="presParOf" srcId="{E3A66062-190A-4761-8AA5-175D56FD3D92}" destId="{65631823-6812-416D-9A6D-C639075B53B6}" srcOrd="2" destOrd="0" presId="urn:microsoft.com/office/officeart/2008/layout/VerticalCurvedList"/>
    <dgm:cxn modelId="{7D73FF05-6DED-4BA9-955A-1D66830605EC}" type="presParOf" srcId="{E3A66062-190A-4761-8AA5-175D56FD3D92}" destId="{C453C300-E924-40F7-A8C8-2022F97341AE}" srcOrd="3" destOrd="0" presId="urn:microsoft.com/office/officeart/2008/layout/VerticalCurvedList"/>
    <dgm:cxn modelId="{341FDF1F-2347-4ED2-B5F1-8936CC502521}" type="presParOf" srcId="{94AF2A2F-F4A1-4A5E-9CF5-5BF387E600FC}" destId="{80B00844-C2DF-453C-84B1-203B666C468B}" srcOrd="1" destOrd="0" presId="urn:microsoft.com/office/officeart/2008/layout/VerticalCurvedList"/>
    <dgm:cxn modelId="{964478AC-56D1-49D6-9D81-282E817726D9}" type="presParOf" srcId="{94AF2A2F-F4A1-4A5E-9CF5-5BF387E600FC}" destId="{9667586C-67B0-4C1A-9590-6EDA4BD0500C}" srcOrd="2" destOrd="0" presId="urn:microsoft.com/office/officeart/2008/layout/VerticalCurvedList"/>
    <dgm:cxn modelId="{6E3CBDB9-DEB0-4160-A06D-44AC01864A26}" type="presParOf" srcId="{9667586C-67B0-4C1A-9590-6EDA4BD0500C}" destId="{026154EF-5CDE-4CBC-8E70-A6CF1C076794}" srcOrd="0" destOrd="0" presId="urn:microsoft.com/office/officeart/2008/layout/VerticalCurvedList"/>
    <dgm:cxn modelId="{62281FC3-AF66-4EFF-B562-D6B0833EDDD1}" type="presParOf" srcId="{94AF2A2F-F4A1-4A5E-9CF5-5BF387E600FC}" destId="{96AB2DE0-0F43-4083-906D-1F11FC242F1B}" srcOrd="3" destOrd="0" presId="urn:microsoft.com/office/officeart/2008/layout/VerticalCurvedList"/>
    <dgm:cxn modelId="{518967B1-5501-497E-853F-FB555DD8F9E3}" type="presParOf" srcId="{94AF2A2F-F4A1-4A5E-9CF5-5BF387E600FC}" destId="{D93693CC-D54F-4202-8E7A-92EAF215656F}" srcOrd="4" destOrd="0" presId="urn:microsoft.com/office/officeart/2008/layout/VerticalCurvedList"/>
    <dgm:cxn modelId="{64B366EA-3C72-4570-BACC-2A336E1BEBCB}" type="presParOf" srcId="{D93693CC-D54F-4202-8E7A-92EAF215656F}" destId="{E2C05E1E-2859-4678-849D-42DBEDDEBD63}" srcOrd="0" destOrd="0" presId="urn:microsoft.com/office/officeart/2008/layout/VerticalCurvedList"/>
    <dgm:cxn modelId="{A1C3CDCC-28A9-4F1C-8816-A2D410FD1FD4}" type="presParOf" srcId="{94AF2A2F-F4A1-4A5E-9CF5-5BF387E600FC}" destId="{63C84B43-38A9-428C-A3FE-559A6A5E50A8}" srcOrd="5" destOrd="0" presId="urn:microsoft.com/office/officeart/2008/layout/VerticalCurvedList"/>
    <dgm:cxn modelId="{FC300C81-B153-448F-B492-6152520354A7}" type="presParOf" srcId="{94AF2A2F-F4A1-4A5E-9CF5-5BF387E600FC}" destId="{714B6709-51D1-49B9-B71E-595F004CF3C6}" srcOrd="6" destOrd="0" presId="urn:microsoft.com/office/officeart/2008/layout/VerticalCurvedList"/>
    <dgm:cxn modelId="{5E7D2A50-5F83-4B97-AB77-EE301A5460DA}" type="presParOf" srcId="{714B6709-51D1-49B9-B71E-595F004CF3C6}" destId="{C856FA35-F282-436F-98EF-99A57F7C1AC0}" srcOrd="0" destOrd="0" presId="urn:microsoft.com/office/officeart/2008/layout/VerticalCurvedList"/>
    <dgm:cxn modelId="{BF44B105-EA98-4BB9-967B-5A0AF8B089ED}" type="presParOf" srcId="{94AF2A2F-F4A1-4A5E-9CF5-5BF387E600FC}" destId="{45B9A9D3-6A7E-48BA-9718-062D539E27BD}" srcOrd="7" destOrd="0" presId="urn:microsoft.com/office/officeart/2008/layout/VerticalCurvedList"/>
    <dgm:cxn modelId="{0F9226AA-9C97-4C7D-A02B-400A8B5D7ECB}" type="presParOf" srcId="{94AF2A2F-F4A1-4A5E-9CF5-5BF387E600FC}" destId="{AF2F4478-C691-4392-BF0C-13FB455994F9}" srcOrd="8" destOrd="0" presId="urn:microsoft.com/office/officeart/2008/layout/VerticalCurvedList"/>
    <dgm:cxn modelId="{9272C6E8-5C9A-478A-BD07-D3FD7D0CE7EC}" type="presParOf" srcId="{AF2F4478-C691-4392-BF0C-13FB455994F9}" destId="{F532D744-CC29-4593-959C-958254B90915}" srcOrd="0" destOrd="0" presId="urn:microsoft.com/office/officeart/2008/layout/VerticalCurvedList"/>
    <dgm:cxn modelId="{0B8B20ED-E317-47F2-AC22-C2C09730B3C9}" type="presParOf" srcId="{94AF2A2F-F4A1-4A5E-9CF5-5BF387E600FC}" destId="{81255273-4E78-455C-8F56-0CAC4EDF016A}" srcOrd="9" destOrd="0" presId="urn:microsoft.com/office/officeart/2008/layout/VerticalCurvedList"/>
    <dgm:cxn modelId="{53D6D26F-1C65-4E9F-9145-33EFBD0B0E13}" type="presParOf" srcId="{94AF2A2F-F4A1-4A5E-9CF5-5BF387E600FC}" destId="{AB2A319A-6F60-47AA-87A9-7D36AE2506C3}" srcOrd="10" destOrd="0" presId="urn:microsoft.com/office/officeart/2008/layout/VerticalCurvedList"/>
    <dgm:cxn modelId="{29769349-6580-4569-BF33-1AE4559653E1}" type="presParOf" srcId="{AB2A319A-6F60-47AA-87A9-7D36AE2506C3}" destId="{79E35259-AEE3-4683-98A4-348C8BA90DC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D8D692-9F3D-4931-8892-26E89AD81BD7}">
      <dsp:nvSpPr>
        <dsp:cNvPr id="0" name=""/>
        <dsp:cNvSpPr/>
      </dsp:nvSpPr>
      <dsp:spPr>
        <a:xfrm>
          <a:off x="1474646" y="28275"/>
          <a:ext cx="2095537" cy="209553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системно-деятельностный</a:t>
          </a:r>
        </a:p>
      </dsp:txBody>
      <dsp:txXfrm>
        <a:off x="1754051" y="394994"/>
        <a:ext cx="1536727" cy="942991"/>
      </dsp:txXfrm>
    </dsp:sp>
    <dsp:sp modelId="{F9BC78B9-68C7-4F6A-AB6C-B6DBECC9AA2F}">
      <dsp:nvSpPr>
        <dsp:cNvPr id="0" name=""/>
        <dsp:cNvSpPr/>
      </dsp:nvSpPr>
      <dsp:spPr>
        <a:xfrm>
          <a:off x="2248619" y="1353367"/>
          <a:ext cx="2095537" cy="209553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комплексный </a:t>
          </a:r>
        </a:p>
      </dsp:txBody>
      <dsp:txXfrm>
        <a:off x="2889504" y="1894714"/>
        <a:ext cx="1257322" cy="1152545"/>
      </dsp:txXfrm>
    </dsp:sp>
    <dsp:sp modelId="{CFCC1540-BA6C-481B-9903-3EDDD50F9318}">
      <dsp:nvSpPr>
        <dsp:cNvPr id="0" name=""/>
        <dsp:cNvSpPr/>
      </dsp:nvSpPr>
      <dsp:spPr>
        <a:xfrm>
          <a:off x="736339" y="1353367"/>
          <a:ext cx="2095537" cy="209553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уровневый </a:t>
          </a:r>
        </a:p>
      </dsp:txBody>
      <dsp:txXfrm>
        <a:off x="933669" y="1894714"/>
        <a:ext cx="1257322" cy="11525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7CD6FE-2E62-4CFB-AA3F-479E8618D359}">
      <dsp:nvSpPr>
        <dsp:cNvPr id="0" name=""/>
        <dsp:cNvSpPr/>
      </dsp:nvSpPr>
      <dsp:spPr>
        <a:xfrm>
          <a:off x="-3444851" y="-529655"/>
          <a:ext cx="4107312" cy="4107312"/>
        </a:xfrm>
        <a:prstGeom prst="blockArc">
          <a:avLst>
            <a:gd name="adj1" fmla="val 18900000"/>
            <a:gd name="adj2" fmla="val 2700000"/>
            <a:gd name="adj3" fmla="val 526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B00844-C2DF-453C-84B1-203B666C468B}">
      <dsp:nvSpPr>
        <dsp:cNvPr id="0" name=""/>
        <dsp:cNvSpPr/>
      </dsp:nvSpPr>
      <dsp:spPr>
        <a:xfrm>
          <a:off x="290653" y="190439"/>
          <a:ext cx="6173217" cy="38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516" tIns="20320" rIns="20320" bIns="2032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800" kern="1200" dirty="0"/>
            <a:t>оценка </a:t>
          </a:r>
          <a:r>
            <a:rPr lang="ru-RU" sz="800" b="1" kern="1200" dirty="0">
              <a:solidFill>
                <a:srgbClr val="FFC000"/>
              </a:solidFill>
            </a:rPr>
            <a:t>предметных и метапредметных </a:t>
          </a:r>
          <a:r>
            <a:rPr lang="ru-RU" sz="800" kern="1200" dirty="0"/>
            <a:t>результатов</a:t>
          </a:r>
        </a:p>
      </dsp:txBody>
      <dsp:txXfrm>
        <a:off x="290653" y="190439"/>
        <a:ext cx="6173217" cy="381121"/>
      </dsp:txXfrm>
    </dsp:sp>
    <dsp:sp modelId="{026154EF-5CDE-4CBC-8E70-A6CF1C076794}">
      <dsp:nvSpPr>
        <dsp:cNvPr id="0" name=""/>
        <dsp:cNvSpPr/>
      </dsp:nvSpPr>
      <dsp:spPr>
        <a:xfrm>
          <a:off x="52452" y="142798"/>
          <a:ext cx="476402" cy="4764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AB2DE0-0F43-4083-906D-1F11FC242F1B}">
      <dsp:nvSpPr>
        <dsp:cNvPr id="0" name=""/>
        <dsp:cNvSpPr/>
      </dsp:nvSpPr>
      <dsp:spPr>
        <a:xfrm>
          <a:off x="563754" y="761939"/>
          <a:ext cx="5900116" cy="38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516" tIns="20320" rIns="20320" bIns="2032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800" kern="1200" dirty="0"/>
            <a:t>использование комплекса оценочных процедур для выявления </a:t>
          </a:r>
          <a:r>
            <a:rPr lang="ru-RU" sz="800" b="1" kern="1200" dirty="0">
              <a:solidFill>
                <a:srgbClr val="FFC000"/>
              </a:solidFill>
            </a:rPr>
            <a:t>динамики индивидуальных образовательных достижений </a:t>
          </a:r>
          <a:r>
            <a:rPr lang="ru-RU" sz="800" kern="1200" dirty="0"/>
            <a:t>обучающихся и для итоговой оценки</a:t>
          </a:r>
        </a:p>
      </dsp:txBody>
      <dsp:txXfrm>
        <a:off x="563754" y="761939"/>
        <a:ext cx="5900116" cy="381121"/>
      </dsp:txXfrm>
    </dsp:sp>
    <dsp:sp modelId="{E2C05E1E-2859-4678-849D-42DBEDDEBD63}">
      <dsp:nvSpPr>
        <dsp:cNvPr id="0" name=""/>
        <dsp:cNvSpPr/>
      </dsp:nvSpPr>
      <dsp:spPr>
        <a:xfrm>
          <a:off x="325553" y="714298"/>
          <a:ext cx="476402" cy="4764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C84B43-38A9-428C-A3FE-559A6A5E50A8}">
      <dsp:nvSpPr>
        <dsp:cNvPr id="0" name=""/>
        <dsp:cNvSpPr/>
      </dsp:nvSpPr>
      <dsp:spPr>
        <a:xfrm>
          <a:off x="647574" y="1333439"/>
          <a:ext cx="5816296" cy="38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516" tIns="20320" rIns="20320" bIns="2032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800" kern="1200" dirty="0"/>
            <a:t>использование </a:t>
          </a:r>
          <a:r>
            <a:rPr lang="ru-RU" sz="800" b="1" kern="1200" dirty="0">
              <a:solidFill>
                <a:srgbClr val="FFC000"/>
              </a:solidFill>
            </a:rPr>
            <a:t>контекстной информации </a:t>
          </a:r>
          <a:r>
            <a:rPr lang="ru-RU" sz="800" kern="1200" dirty="0"/>
            <a:t>(об особенностях обучающихся, условиях и процессе обучения и другое) для интерпретации полученных результатов в целях управления качеством образования</a:t>
          </a:r>
        </a:p>
      </dsp:txBody>
      <dsp:txXfrm>
        <a:off x="647574" y="1333439"/>
        <a:ext cx="5816296" cy="381121"/>
      </dsp:txXfrm>
    </dsp:sp>
    <dsp:sp modelId="{C856FA35-F282-436F-98EF-99A57F7C1AC0}">
      <dsp:nvSpPr>
        <dsp:cNvPr id="0" name=""/>
        <dsp:cNvSpPr/>
      </dsp:nvSpPr>
      <dsp:spPr>
        <a:xfrm>
          <a:off x="409373" y="1285798"/>
          <a:ext cx="476402" cy="4764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B9A9D3-6A7E-48BA-9718-062D539E27BD}">
      <dsp:nvSpPr>
        <dsp:cNvPr id="0" name=""/>
        <dsp:cNvSpPr/>
      </dsp:nvSpPr>
      <dsp:spPr>
        <a:xfrm>
          <a:off x="563754" y="1904939"/>
          <a:ext cx="5900116" cy="38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516" tIns="20320" rIns="20320" bIns="2032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800" kern="1200" dirty="0"/>
            <a:t>использование </a:t>
          </a:r>
          <a:r>
            <a:rPr lang="ru-RU" sz="800" b="1" kern="1200" dirty="0">
              <a:solidFill>
                <a:srgbClr val="FFC000"/>
              </a:solidFill>
            </a:rPr>
            <a:t>разнообразных методов и форм оценки</a:t>
          </a:r>
          <a:r>
            <a:rPr lang="ru-RU" sz="800" kern="1200" dirty="0"/>
            <a:t>, взаимно дополняющих друг друга, в том числе оценок проектов, практических, исследовательских, творческих работ, наблюдения; использование форм работы, обеспечивающих возможность включения обучающихся в самостоятельную оценочную деятельность (самоанализ, самооценка, </a:t>
          </a:r>
          <a:r>
            <a:rPr lang="ru-RU" sz="800" kern="1200" dirty="0" err="1"/>
            <a:t>взаимооценка</a:t>
          </a:r>
          <a:r>
            <a:rPr lang="ru-RU" sz="800" kern="1200" dirty="0"/>
            <a:t>)</a:t>
          </a:r>
        </a:p>
      </dsp:txBody>
      <dsp:txXfrm>
        <a:off x="563754" y="1904939"/>
        <a:ext cx="5900116" cy="381121"/>
      </dsp:txXfrm>
    </dsp:sp>
    <dsp:sp modelId="{F532D744-CC29-4593-959C-958254B90915}">
      <dsp:nvSpPr>
        <dsp:cNvPr id="0" name=""/>
        <dsp:cNvSpPr/>
      </dsp:nvSpPr>
      <dsp:spPr>
        <a:xfrm>
          <a:off x="325553" y="1857298"/>
          <a:ext cx="476402" cy="4764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255273-4E78-455C-8F56-0CAC4EDF016A}">
      <dsp:nvSpPr>
        <dsp:cNvPr id="0" name=""/>
        <dsp:cNvSpPr/>
      </dsp:nvSpPr>
      <dsp:spPr>
        <a:xfrm>
          <a:off x="290653" y="2476439"/>
          <a:ext cx="6173217" cy="38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516" tIns="20320" rIns="20320" bIns="2032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800" kern="1200" dirty="0"/>
            <a:t>использование </a:t>
          </a:r>
          <a:r>
            <a:rPr lang="ru-RU" sz="800" b="1" kern="1200" dirty="0">
              <a:solidFill>
                <a:srgbClr val="FFC000"/>
              </a:solidFill>
            </a:rPr>
            <a:t>мониторинга динамических показателей освоения умений и знаний</a:t>
          </a:r>
          <a:r>
            <a:rPr lang="ru-RU" sz="800" kern="1200" dirty="0"/>
            <a:t>, в том числе формируемых с использованием информационно-коммуникационных (цифровых) технологий</a:t>
          </a:r>
        </a:p>
      </dsp:txBody>
      <dsp:txXfrm>
        <a:off x="290653" y="2476439"/>
        <a:ext cx="6173217" cy="381121"/>
      </dsp:txXfrm>
    </dsp:sp>
    <dsp:sp modelId="{79E35259-AEE3-4683-98A4-348C8BA90DC9}">
      <dsp:nvSpPr>
        <dsp:cNvPr id="0" name=""/>
        <dsp:cNvSpPr/>
      </dsp:nvSpPr>
      <dsp:spPr>
        <a:xfrm>
          <a:off x="52452" y="2428798"/>
          <a:ext cx="476402" cy="4764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 noEditPoints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2CA35C-AB3F-0D44-9877-2CB12F260F89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 noEditPoints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 noEditPoints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E08E2-07CB-A548-A84E-407746EF68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5531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полнитель изображения слайда 1">
            <a:extLst>
              <a:ext uri="{FF2B5EF4-FFF2-40B4-BE49-F238E27FC236}">
                <a16:creationId xmlns:a16="http://schemas.microsoft.com/office/drawing/2014/main" id="{3ECDC3DF-0005-A4C8-E6F7-D9911118F5ED}"/>
              </a:ext>
            </a:extLst>
          </p:cNvPr>
          <p:cNvSpPr>
            <a:spLocks noGrp="1" noRot="1" noChangeAspect="1" noEditPoints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Заполнитель текста 2">
            <a:extLst>
              <a:ext uri="{FF2B5EF4-FFF2-40B4-BE49-F238E27FC236}">
                <a16:creationId xmlns:a16="http://schemas.microsoft.com/office/drawing/2014/main" id="{72856E57-DE5E-812A-0329-299DC5784D04}"/>
              </a:ext>
            </a:extLst>
          </p:cNvPr>
          <p:cNvSpPr>
            <a:spLocks noGrp="1" noEditPoints="1" noChangeArrowheads="1"/>
          </p:cNvSpPr>
          <p:nvPr>
            <p:ph type="body" idx="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ru-RU"/>
          </a:p>
        </p:txBody>
      </p:sp>
      <p:sp>
        <p:nvSpPr>
          <p:cNvPr id="39940" name="Заполнитель номера слайда 3">
            <a:extLst>
              <a:ext uri="{FF2B5EF4-FFF2-40B4-BE49-F238E27FC236}">
                <a16:creationId xmlns:a16="http://schemas.microsoft.com/office/drawing/2014/main" id="{E2353D91-FDE7-DD67-3D77-C25A4DFC79D2}"/>
              </a:ext>
            </a:extLst>
          </p:cNvPr>
          <p:cNvSpPr>
            <a:spLocks noGrp="1" noEditPoint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0"/>
                <a:sym typeface="Helvetica Neue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0"/>
                <a:sym typeface="Helvetica Neue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0"/>
                <a:sym typeface="Helvetica Neue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0"/>
                <a:sym typeface="Helvetica Neue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0"/>
                <a:sym typeface="Helvetica Neue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  <a:sym typeface="Helvetica Neue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  <a:sym typeface="Helvetica Neue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  <a:sym typeface="Helvetica Neue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  <a:sym typeface="Helvetica Neue"/>
              </a:defRPr>
            </a:lvl9pPr>
          </a:lstStyle>
          <a:p>
            <a:fld id="{8A4EAF16-6E33-4D6F-97FF-286ADE453EE2}" type="slidenum">
              <a:rPr lang="en-US" altLang="ru-RU">
                <a:solidFill>
                  <a:srgbClr val="000000"/>
                </a:solidFill>
                <a:latin typeface="Calibri" panose="020F0502020204030204" pitchFamily="34" charset="0"/>
              </a:rPr>
              <a:pPr/>
              <a:t>10</a:t>
            </a:fld>
            <a:endParaRPr lang="en-US" altLang="ru-RU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hasCustomPrompt="1"/>
          </p:nvPr>
        </p:nvSpPr>
        <p:spPr>
          <a:xfrm>
            <a:off x="3763905" y="706955"/>
            <a:ext cx="2716314" cy="857250"/>
          </a:xfrm>
        </p:spPr>
        <p:txBody>
          <a:bodyPr>
            <a:noAutofit/>
          </a:bodyPr>
          <a:lstStyle>
            <a:lvl1pPr>
              <a:defRPr sz="2400">
                <a:solidFill>
                  <a:srgbClr val="172440"/>
                </a:solidFill>
                <a:latin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ru-RU" dirty="0"/>
              <a:t>Образец заголовка </a:t>
            </a:r>
            <a:br>
              <a:rPr lang="ru-RU" dirty="0"/>
            </a:br>
            <a:r>
              <a:rPr lang="ru-RU" dirty="0"/>
              <a:t>в три строки</a:t>
            </a:r>
          </a:p>
        </p:txBody>
      </p:sp>
    </p:spTree>
  </p:cSld>
  <p:clrMapOvr>
    <a:masterClrMapping/>
  </p:clrMapOvr>
  <p:transition spd="med"/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0A24A-5104-4A59-A22B-09EAFB8D5249}" type="datetimeFigureOut">
              <a:rPr lang="ru-RU" altLang="en-US" smtClean="0"/>
              <a:t>07.11.2023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41DCE-15B4-4939-A189-C7BF9753D5BF}" type="slidenum">
              <a:rPr lang="ru-RU" alt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73983-8D35-4A00-B411-CCBCA25A0197}" type="datetimeFigureOut">
              <a:rPr lang="ru-RU" altLang="en-US" smtClean="0"/>
              <a:t>07.11.2023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DC5E6-AE65-4ABF-97C3-AD7EDA8759C6}" type="slidenum">
              <a:rPr lang="ru-RU" alt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7D2A-0608-4BAF-9785-255017978E61}" type="datetimeFigureOut">
              <a:rPr lang="ru-RU" altLang="en-US" smtClean="0"/>
              <a:t>07.11.2023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64037-33E3-49FC-A4C9-7CE29D6A90CB}" type="slidenum">
              <a:rPr lang="ru-RU" alt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04905-FB74-4796-B625-64E17DA4BCAB}" type="datetimeFigureOut">
              <a:rPr lang="ru-RU" altLang="en-US" smtClean="0"/>
              <a:t>07.11.2023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BA1D2-2ECA-4528-B0F2-1C921DAFBC3A}" type="slidenum">
              <a:rPr lang="ru-RU" alt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азвание 4"/>
          <p:cNvSpPr>
            <a:spLocks noGrp="1" noEditPoints="1"/>
          </p:cNvSpPr>
          <p:nvPr>
            <p:ph type="title"/>
          </p:nvPr>
        </p:nvSpPr>
        <p:spPr>
          <a:xfrm>
            <a:off x="4183959" y="553106"/>
            <a:ext cx="1948212" cy="857250"/>
          </a:xfrm>
        </p:spPr>
        <p:txBody>
          <a:bodyPr>
            <a:normAutofit/>
          </a:bodyPr>
          <a:lstStyle>
            <a:lvl1pPr>
              <a:defRPr sz="2400">
                <a:latin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 err="1"/>
              <a:t>Образец</a:t>
            </a:r>
            <a:r>
              <a:rPr lang="en-US" dirty="0"/>
              <a:t> </a:t>
            </a:r>
            <a:r>
              <a:rPr lang="en-US" dirty="0" err="1"/>
              <a:t>заголовка</a:t>
            </a:r>
            <a:endParaRPr lang="ru-RU" dirty="0"/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7388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00592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азвание 4"/>
          <p:cNvSpPr>
            <a:spLocks noGrp="1" noEditPoints="1"/>
          </p:cNvSpPr>
          <p:nvPr>
            <p:ph type="title"/>
          </p:nvPr>
        </p:nvSpPr>
        <p:spPr>
          <a:xfrm>
            <a:off x="4183959" y="553106"/>
            <a:ext cx="1948212" cy="857250"/>
          </a:xfrm>
        </p:spPr>
        <p:txBody>
          <a:bodyPr>
            <a:normAutofit/>
          </a:bodyPr>
          <a:lstStyle>
            <a:lvl1pPr>
              <a:defRPr sz="2400">
                <a:latin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 err="1"/>
              <a:t>Образец</a:t>
            </a:r>
            <a:r>
              <a:rPr lang="en-US" dirty="0"/>
              <a:t> </a:t>
            </a:r>
            <a:r>
              <a:rPr lang="en-US" dirty="0" err="1"/>
              <a:t>заголовка</a:t>
            </a:r>
            <a:endParaRPr lang="ru-RU" dirty="0"/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hasCustomPrompt="1"/>
          </p:nvPr>
        </p:nvSpPr>
        <p:spPr>
          <a:xfrm>
            <a:off x="3140188" y="706955"/>
            <a:ext cx="3340031" cy="857250"/>
          </a:xfrm>
        </p:spPr>
        <p:txBody>
          <a:bodyPr>
            <a:noAutofit/>
          </a:bodyPr>
          <a:lstStyle>
            <a:lvl1pPr>
              <a:defRPr sz="1800">
                <a:solidFill>
                  <a:srgbClr val="172440"/>
                </a:solidFill>
                <a:latin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ru-RU" dirty="0"/>
              <a:t>Образец заголовка </a:t>
            </a:r>
            <a:br>
              <a:rPr lang="ru-RU" dirty="0"/>
            </a:br>
            <a:r>
              <a:rPr lang="ru-RU" dirty="0"/>
              <a:t>в две строки</a:t>
            </a:r>
          </a:p>
        </p:txBody>
      </p:sp>
    </p:spTree>
  </p:cSld>
  <p:clrMapOvr>
    <a:masterClrMapping/>
  </p:clrMapOvr>
  <p:transition spd="med"/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 hasCustomPrompt="1"/>
          </p:nvPr>
        </p:nvSpPr>
        <p:spPr>
          <a:xfrm>
            <a:off x="421643" y="402828"/>
            <a:ext cx="4380579" cy="728070"/>
          </a:xfrm>
        </p:spPr>
        <p:txBody>
          <a:bodyPr anchor="t">
            <a:normAutofit/>
          </a:bodyPr>
          <a:lstStyle>
            <a:lvl1pPr algn="l">
              <a:defRPr sz="1500" baseline="0">
                <a:solidFill>
                  <a:srgbClr val="172440"/>
                </a:solidFill>
                <a:latin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br>
              <a:rPr lang="en-US" dirty="0"/>
            </a:br>
            <a:r>
              <a:rPr lang="ru-RU" dirty="0"/>
              <a:t>в две строки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421643" y="1079256"/>
            <a:ext cx="4380579" cy="413156"/>
          </a:xfrm>
        </p:spPr>
        <p:txBody>
          <a:bodyPr>
            <a:normAutofit/>
          </a:bodyPr>
          <a:lstStyle>
            <a:lvl1pPr marL="0" indent="0" algn="l">
              <a:buNone/>
              <a:defRPr sz="1200" b="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подзаголовка</a:t>
            </a:r>
          </a:p>
        </p:txBody>
      </p:sp>
      <p:sp>
        <p:nvSpPr>
          <p:cNvPr id="9" name="Текст 8"/>
          <p:cNvSpPr>
            <a:spLocks noGrp="1" noEditPoints="1"/>
          </p:cNvSpPr>
          <p:nvPr>
            <p:ph type="body" sz="quarter" idx="11"/>
          </p:nvPr>
        </p:nvSpPr>
        <p:spPr>
          <a:xfrm>
            <a:off x="422276" y="1650000"/>
            <a:ext cx="6092825" cy="2944226"/>
          </a:xfrm>
        </p:spPr>
        <p:txBody>
          <a:bodyPr>
            <a:normAutofit/>
          </a:bodyPr>
          <a:lstStyle>
            <a:lvl1pPr marL="0" indent="0">
              <a:buNone/>
              <a:defRPr sz="1050" b="0" i="0">
                <a:latin typeface="Calibri Light" pitchFamily="34" charset="0"/>
                <a:cs typeface="Calibri Light" pitchFamily="34" charset="0"/>
              </a:defRPr>
            </a:lvl1pPr>
            <a:lvl2pPr>
              <a:defRPr sz="1050" b="0" i="0">
                <a:latin typeface="Calibri Light" pitchFamily="34" charset="0"/>
                <a:cs typeface="Calibri Light" pitchFamily="34" charset="0"/>
              </a:defRPr>
            </a:lvl2pPr>
            <a:lvl3pPr>
              <a:defRPr sz="1050" b="0" i="0">
                <a:latin typeface="Calibri Light" pitchFamily="34" charset="0"/>
                <a:cs typeface="Calibri Light" pitchFamily="34" charset="0"/>
              </a:defRPr>
            </a:lvl3pPr>
            <a:lvl4pPr>
              <a:defRPr sz="1050" b="0" i="0">
                <a:latin typeface="Calibri Light" pitchFamily="34" charset="0"/>
                <a:cs typeface="Calibri Light" pitchFamily="34" charset="0"/>
              </a:defRPr>
            </a:lvl4pPr>
            <a:lvl5pPr>
              <a:defRPr sz="1050" b="0" i="0">
                <a:latin typeface="Calibri Light" pitchFamily="34" charset="0"/>
                <a:cs typeface="Calibri Light" pitchFamily="34" charset="0"/>
              </a:defRPr>
            </a:lvl5pPr>
          </a:lstStyle>
          <a:p>
            <a:pPr lvl="0"/>
            <a:r>
              <a:rPr lang="en-US" dirty="0" err="1"/>
              <a:t>Образец</a:t>
            </a:r>
            <a:r>
              <a:rPr lang="en-US" dirty="0"/>
              <a:t> </a:t>
            </a:r>
            <a:r>
              <a:rPr lang="en-US" dirty="0" err="1"/>
              <a:t>текста</a:t>
            </a:r>
            <a:endParaRPr lang="en-US" dirty="0"/>
          </a:p>
          <a:p>
            <a:pPr lvl="1"/>
            <a:r>
              <a:rPr lang="en-US" dirty="0" err="1"/>
              <a:t>Второй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2"/>
            <a:r>
              <a:rPr lang="en-US" dirty="0" err="1"/>
              <a:t>Третий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3"/>
            <a:r>
              <a:rPr lang="en-US" dirty="0" err="1"/>
              <a:t>Четвертый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4"/>
            <a:r>
              <a:rPr lang="en-US" dirty="0" err="1"/>
              <a:t>Пятый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ru-RU" dirty="0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 noEditPoints="1"/>
          </p:cNvSpPr>
          <p:nvPr>
            <p:ph type="dt" sz="half" idx="10"/>
          </p:nvPr>
        </p:nvSpPr>
        <p:spPr>
          <a:xfrm>
            <a:off x="342900" y="4767263"/>
            <a:ext cx="1600200" cy="274637"/>
          </a:xfrm>
          <a:prstGeom prst="rect">
            <a:avLst/>
          </a:prstGeom>
        </p:spPr>
        <p:txBody>
          <a:bodyPr/>
          <a:lstStyle/>
          <a:p>
            <a:fld id="{B3E96F0B-EFA5-42E9-A775-011AFA926B06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 noEditPoints="1"/>
          </p:cNvSpPr>
          <p:nvPr>
            <p:ph type="ftr" sz="quarter" idx="11"/>
          </p:nvPr>
        </p:nvSpPr>
        <p:spPr>
          <a:xfrm>
            <a:off x="2343150" y="4767263"/>
            <a:ext cx="2171700" cy="274637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 noEditPoints="1"/>
          </p:cNvSpPr>
          <p:nvPr>
            <p:ph type="sldNum" sz="quarter" idx="12"/>
          </p:nvPr>
        </p:nvSpPr>
        <p:spPr>
          <a:xfrm>
            <a:off x="4914900" y="4767263"/>
            <a:ext cx="1600200" cy="274637"/>
          </a:xfrm>
          <a:prstGeom prst="rect">
            <a:avLst/>
          </a:prstGeom>
        </p:spPr>
        <p:txBody>
          <a:bodyPr/>
          <a:lstStyle/>
          <a:p>
            <a:fld id="{24AB169C-1499-470F-A434-F98E1C5BD5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med"/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азвание 4"/>
          <p:cNvSpPr>
            <a:spLocks noGrp="1" noEditPoints="1"/>
          </p:cNvSpPr>
          <p:nvPr>
            <p:ph type="title"/>
          </p:nvPr>
        </p:nvSpPr>
        <p:spPr>
          <a:xfrm>
            <a:off x="1548207" y="2236433"/>
            <a:ext cx="3875152" cy="857250"/>
          </a:xfrm>
        </p:spPr>
        <p:txBody>
          <a:bodyPr>
            <a:normAutofit/>
          </a:bodyPr>
          <a:lstStyle>
            <a:lvl1pPr>
              <a:defRPr sz="1800">
                <a:latin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 hasCustomPrompt="1"/>
          </p:nvPr>
        </p:nvSpPr>
        <p:spPr>
          <a:xfrm>
            <a:off x="421642" y="402828"/>
            <a:ext cx="4380579" cy="728070"/>
          </a:xfrm>
        </p:spPr>
        <p:txBody>
          <a:bodyPr anchor="t">
            <a:normAutofit/>
          </a:bodyPr>
          <a:lstStyle>
            <a:lvl1pPr algn="l">
              <a:defRPr sz="2000" baseline="0">
                <a:solidFill>
                  <a:srgbClr val="172440"/>
                </a:solidFill>
                <a:latin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br>
              <a:rPr lang="en-US" dirty="0"/>
            </a:br>
            <a:r>
              <a:rPr lang="ru-RU" dirty="0"/>
              <a:t>в две строки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421642" y="1079256"/>
            <a:ext cx="4380579" cy="413156"/>
          </a:xfrm>
        </p:spPr>
        <p:txBody>
          <a:bodyPr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подзаголовка</a:t>
            </a:r>
          </a:p>
        </p:txBody>
      </p:sp>
      <p:sp>
        <p:nvSpPr>
          <p:cNvPr id="9" name="Текст 8"/>
          <p:cNvSpPr>
            <a:spLocks noGrp="1" noEditPoints="1"/>
          </p:cNvSpPr>
          <p:nvPr>
            <p:ph type="body" sz="quarter" idx="11"/>
          </p:nvPr>
        </p:nvSpPr>
        <p:spPr>
          <a:xfrm>
            <a:off x="422275" y="1650000"/>
            <a:ext cx="6092825" cy="2944226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Calibri Light" pitchFamily="34" charset="0"/>
                <a:cs typeface="Calibri Light" pitchFamily="34" charset="0"/>
              </a:defRPr>
            </a:lvl1pPr>
            <a:lvl2pPr>
              <a:defRPr sz="1400" b="0" i="0">
                <a:latin typeface="Calibri Light" pitchFamily="34" charset="0"/>
                <a:cs typeface="Calibri Light" pitchFamily="34" charset="0"/>
              </a:defRPr>
            </a:lvl2pPr>
            <a:lvl3pPr>
              <a:defRPr sz="1400" b="0" i="0">
                <a:latin typeface="Calibri Light" pitchFamily="34" charset="0"/>
                <a:cs typeface="Calibri Light" pitchFamily="34" charset="0"/>
              </a:defRPr>
            </a:lvl3pPr>
            <a:lvl4pPr>
              <a:defRPr sz="1400" b="0" i="0">
                <a:latin typeface="Calibri Light" pitchFamily="34" charset="0"/>
                <a:cs typeface="Calibri Light" pitchFamily="34" charset="0"/>
              </a:defRPr>
            </a:lvl4pPr>
            <a:lvl5pPr>
              <a:defRPr sz="1400" b="0" i="0">
                <a:latin typeface="Calibri Light" pitchFamily="34" charset="0"/>
                <a:cs typeface="Calibri Light" pitchFamily="34" charset="0"/>
              </a:defRPr>
            </a:lvl5pPr>
          </a:lstStyle>
          <a:p>
            <a:pPr lvl="0"/>
            <a:r>
              <a:rPr lang="en-US" dirty="0" err="1"/>
              <a:t>Образец</a:t>
            </a:r>
            <a:r>
              <a:rPr lang="en-US" dirty="0"/>
              <a:t> </a:t>
            </a:r>
            <a:r>
              <a:rPr lang="en-US" dirty="0" err="1"/>
              <a:t>текста</a:t>
            </a:r>
            <a:endParaRPr lang="en-US" dirty="0"/>
          </a:p>
          <a:p>
            <a:pPr lvl="1"/>
            <a:r>
              <a:rPr lang="en-US" dirty="0" err="1"/>
              <a:t>Второй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2"/>
            <a:r>
              <a:rPr lang="en-US" dirty="0" err="1"/>
              <a:t>Третий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3"/>
            <a:r>
              <a:rPr lang="en-US" dirty="0" err="1"/>
              <a:t>Четвертый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4"/>
            <a:r>
              <a:rPr lang="en-US" dirty="0" err="1"/>
              <a:t>Пятый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1164805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1CBF-A79F-42A0-9251-90B49820EE2E}" type="datetimeFigureOut">
              <a:rPr lang="ru-RU" altLang="en-US" smtClean="0"/>
              <a:t>07.11.2023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4A9FB-AB11-4109-B08E-7E0919A635B6}" type="slidenum">
              <a:rPr lang="ru-RU" alt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500433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23248-02F4-4321-B0B5-AA4ECE5EA602}" type="datetimeFigureOut">
              <a:rPr lang="ru-RU" altLang="en-US" smtClean="0"/>
              <a:t>07.11.2023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C37B8-A2DB-481E-8D3D-63444D4DAC8D}" type="slidenum">
              <a:rPr lang="ru-RU" alt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231573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B498-4799-4DBF-9D47-4127CF0E6274}" type="datetimeFigureOut">
              <a:rPr lang="ru-RU" altLang="en-US" smtClean="0"/>
              <a:t>07.11.2023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90F1-0FF8-4C5B-A793-1C8474BEA7B3}" type="slidenum">
              <a:rPr lang="ru-RU" alt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690296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DD18-66FD-416E-9AD2-5839A4CA9752}" type="datetimeFigureOut">
              <a:rPr lang="ru-RU" altLang="en-US" smtClean="0"/>
              <a:t>07.11.2023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F14C1-6167-49E2-B24F-8B36C457270E}" type="slidenum">
              <a:rPr lang="ru-RU" alt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345107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0A24A-5104-4A59-A22B-09EAFB8D5249}" type="datetimeFigureOut">
              <a:rPr lang="ru-RU" altLang="en-US" smtClean="0"/>
              <a:t>07.11.2023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41DCE-15B4-4939-A189-C7BF9753D5BF}" type="slidenum">
              <a:rPr lang="ru-RU" alt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999859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73983-8D35-4A00-B411-CCBCA25A0197}" type="datetimeFigureOut">
              <a:rPr lang="ru-RU" altLang="en-US" smtClean="0"/>
              <a:t>07.11.2023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DC5E6-AE65-4ABF-97C3-AD7EDA8759C6}" type="slidenum">
              <a:rPr lang="ru-RU" alt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841054"/>
      </p:ext>
    </p:extLst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7D2A-0608-4BAF-9785-255017978E61}" type="datetimeFigureOut">
              <a:rPr lang="ru-RU" altLang="en-US" smtClean="0"/>
              <a:t>07.11.2023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64037-33E3-49FC-A4C9-7CE29D6A90CB}" type="slidenum">
              <a:rPr lang="ru-RU" alt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4470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5597718" y="119270"/>
            <a:ext cx="1260282" cy="82693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/>
  <p:hf sldNum="0"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04905-FB74-4796-B625-64E17DA4BCAB}" type="datetimeFigureOut">
              <a:rPr lang="ru-RU" altLang="en-US" smtClean="0"/>
              <a:t>07.11.2023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BA1D2-2ECA-4528-B0F2-1C921DAFBC3A}" type="slidenum">
              <a:rPr lang="ru-RU" alt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604998"/>
      </p:ext>
    </p:extLst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54265" y="426614"/>
            <a:ext cx="4394311" cy="7969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/>
              <a:t>Образец заголовка</a:t>
            </a:r>
            <a:r>
              <a:rPr lang="en-US" dirty="0"/>
              <a:t> </a:t>
            </a:r>
            <a:r>
              <a:rPr lang="ru-RU" dirty="0"/>
              <a:t>в две строки</a:t>
            </a:r>
          </a:p>
        </p:txBody>
      </p:sp>
    </p:spTree>
    <p:extLst>
      <p:ext uri="{BB962C8B-B14F-4D97-AF65-F5344CB8AC3E}">
        <p14:creationId xmlns:p14="http://schemas.microsoft.com/office/powerpoint/2010/main" val="882034605"/>
      </p:ext>
    </p:extLst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916" y="1282304"/>
            <a:ext cx="5915025" cy="2139553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916" y="3442098"/>
            <a:ext cx="5915025" cy="1125140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81843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 hasCustomPrompt="1"/>
          </p:nvPr>
        </p:nvSpPr>
        <p:spPr>
          <a:xfrm>
            <a:off x="421642" y="402828"/>
            <a:ext cx="4380579" cy="728070"/>
          </a:xfrm>
        </p:spPr>
        <p:txBody>
          <a:bodyPr anchor="t" anchorCtr="0">
            <a:normAutofit/>
          </a:bodyPr>
          <a:lstStyle>
            <a:lvl1pPr algn="l">
              <a:defRPr sz="2000" baseline="0">
                <a:solidFill>
                  <a:srgbClr val="172440"/>
                </a:solidFill>
                <a:latin typeface="Verdana"/>
                <a:cs typeface="Verdana"/>
              </a:defRPr>
            </a:lvl1pPr>
          </a:lstStyle>
          <a:p>
            <a:r>
              <a:rPr lang="ru-RU" dirty="0"/>
              <a:t>Образец заголовка</a:t>
            </a:r>
            <a:br>
              <a:rPr lang="en-US" dirty="0"/>
            </a:br>
            <a:r>
              <a:rPr lang="ru-RU" dirty="0"/>
              <a:t>в две строки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1642" y="1079256"/>
            <a:ext cx="4380579" cy="413156"/>
          </a:xfrm>
        </p:spPr>
        <p:txBody>
          <a:bodyPr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1"/>
          </p:nvPr>
        </p:nvSpPr>
        <p:spPr>
          <a:xfrm>
            <a:off x="422275" y="1650000"/>
            <a:ext cx="6092825" cy="2944226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Calibri Light"/>
                <a:cs typeface="Calibri Light"/>
              </a:defRPr>
            </a:lvl1pPr>
            <a:lvl2pPr>
              <a:defRPr sz="1400" b="0" i="0">
                <a:latin typeface="Calibri Light"/>
                <a:cs typeface="Calibri Light"/>
              </a:defRPr>
            </a:lvl2pPr>
            <a:lvl3pPr>
              <a:defRPr sz="1400" b="0" i="0">
                <a:latin typeface="Calibri Light"/>
                <a:cs typeface="Calibri Light"/>
              </a:defRPr>
            </a:lvl3pPr>
            <a:lvl4pPr>
              <a:defRPr sz="1400" b="0" i="0">
                <a:latin typeface="Calibri Light"/>
                <a:cs typeface="Calibri Light"/>
              </a:defRPr>
            </a:lvl4pPr>
            <a:lvl5pPr>
              <a:defRPr sz="1400" b="0" i="0">
                <a:latin typeface="Calibri Light"/>
                <a:cs typeface="Calibri Light"/>
              </a:defRPr>
            </a:lvl5pPr>
          </a:lstStyle>
          <a:p>
            <a:pPr lvl="0"/>
            <a:r>
              <a:rPr lang="en-US" dirty="0" err="1"/>
              <a:t>Образец</a:t>
            </a:r>
            <a:r>
              <a:rPr lang="en-US" dirty="0"/>
              <a:t> </a:t>
            </a:r>
            <a:r>
              <a:rPr lang="en-US" dirty="0" err="1"/>
              <a:t>текста</a:t>
            </a:r>
            <a:endParaRPr lang="en-US" dirty="0"/>
          </a:p>
          <a:p>
            <a:pPr lvl="1"/>
            <a:r>
              <a:rPr lang="en-US" dirty="0" err="1"/>
              <a:t>Второй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2"/>
            <a:r>
              <a:rPr lang="en-US" dirty="0" err="1"/>
              <a:t>Третий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3"/>
            <a:r>
              <a:rPr lang="en-US" dirty="0" err="1"/>
              <a:t>Четвертый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4"/>
            <a:r>
              <a:rPr lang="en-US" dirty="0" err="1"/>
              <a:t>Пятый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5319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5923722" y="119270"/>
            <a:ext cx="934278" cy="82693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/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 hasCustomPrompt="1"/>
          </p:nvPr>
        </p:nvSpPr>
        <p:spPr>
          <a:xfrm>
            <a:off x="421642" y="402828"/>
            <a:ext cx="4380579" cy="728070"/>
          </a:xfrm>
        </p:spPr>
        <p:txBody>
          <a:bodyPr anchor="t">
            <a:normAutofit/>
          </a:bodyPr>
          <a:lstStyle>
            <a:lvl1pPr algn="l">
              <a:defRPr sz="2000" baseline="0">
                <a:solidFill>
                  <a:srgbClr val="172440"/>
                </a:solidFill>
                <a:latin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br>
              <a:rPr lang="en-US" dirty="0"/>
            </a:br>
            <a:r>
              <a:rPr lang="ru-RU" dirty="0"/>
              <a:t>в две строки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421642" y="1079256"/>
            <a:ext cx="4380579" cy="413156"/>
          </a:xfrm>
        </p:spPr>
        <p:txBody>
          <a:bodyPr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подзаголовка</a:t>
            </a:r>
          </a:p>
        </p:txBody>
      </p:sp>
      <p:sp>
        <p:nvSpPr>
          <p:cNvPr id="9" name="Текст 8"/>
          <p:cNvSpPr>
            <a:spLocks noGrp="1" noEditPoints="1"/>
          </p:cNvSpPr>
          <p:nvPr>
            <p:ph type="body" sz="quarter" idx="11"/>
          </p:nvPr>
        </p:nvSpPr>
        <p:spPr>
          <a:xfrm>
            <a:off x="422275" y="1650000"/>
            <a:ext cx="6092825" cy="2944226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Calibri Light" pitchFamily="34" charset="0"/>
                <a:cs typeface="Calibri Light" pitchFamily="34" charset="0"/>
              </a:defRPr>
            </a:lvl1pPr>
            <a:lvl2pPr>
              <a:defRPr sz="1400" b="0" i="0">
                <a:latin typeface="Calibri Light" pitchFamily="34" charset="0"/>
                <a:cs typeface="Calibri Light" pitchFamily="34" charset="0"/>
              </a:defRPr>
            </a:lvl2pPr>
            <a:lvl3pPr>
              <a:defRPr sz="1400" b="0" i="0">
                <a:latin typeface="Calibri Light" pitchFamily="34" charset="0"/>
                <a:cs typeface="Calibri Light" pitchFamily="34" charset="0"/>
              </a:defRPr>
            </a:lvl3pPr>
            <a:lvl4pPr>
              <a:defRPr sz="1400" b="0" i="0">
                <a:latin typeface="Calibri Light" pitchFamily="34" charset="0"/>
                <a:cs typeface="Calibri Light" pitchFamily="34" charset="0"/>
              </a:defRPr>
            </a:lvl4pPr>
            <a:lvl5pPr>
              <a:defRPr sz="1400" b="0" i="0">
                <a:latin typeface="Calibri Light" pitchFamily="34" charset="0"/>
                <a:cs typeface="Calibri Light" pitchFamily="34" charset="0"/>
              </a:defRPr>
            </a:lvl5pPr>
          </a:lstStyle>
          <a:p>
            <a:pPr lvl="0"/>
            <a:r>
              <a:rPr lang="en-US" dirty="0" err="1"/>
              <a:t>Образец</a:t>
            </a:r>
            <a:r>
              <a:rPr lang="en-US" dirty="0"/>
              <a:t> </a:t>
            </a:r>
            <a:r>
              <a:rPr lang="en-US" dirty="0" err="1"/>
              <a:t>текста</a:t>
            </a:r>
            <a:endParaRPr lang="en-US" dirty="0"/>
          </a:p>
          <a:p>
            <a:pPr lvl="1"/>
            <a:r>
              <a:rPr lang="en-US" dirty="0" err="1"/>
              <a:t>Второй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2"/>
            <a:r>
              <a:rPr lang="en-US" dirty="0" err="1"/>
              <a:t>Третий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3"/>
            <a:r>
              <a:rPr lang="en-US" dirty="0" err="1"/>
              <a:t>Четвертый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4"/>
            <a:r>
              <a:rPr lang="en-US" dirty="0" err="1"/>
              <a:t>Пятый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ru-RU" dirty="0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1CBF-A79F-42A0-9251-90B49820EE2E}" type="datetimeFigureOut">
              <a:rPr lang="ru-RU" altLang="en-US" smtClean="0"/>
              <a:t>07.11.2023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4A9FB-AB11-4109-B08E-7E0919A635B6}" type="slidenum">
              <a:rPr lang="ru-RU" alt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23248-02F4-4321-B0B5-AA4ECE5EA602}" type="datetimeFigureOut">
              <a:rPr lang="ru-RU" altLang="en-US" smtClean="0"/>
              <a:t>07.11.2023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C37B8-A2DB-481E-8D3D-63444D4DAC8D}" type="slidenum">
              <a:rPr lang="ru-RU" alt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B498-4799-4DBF-9D47-4127CF0E6274}" type="datetimeFigureOut">
              <a:rPr lang="ru-RU" altLang="en-US" smtClean="0"/>
              <a:t>07.11.2023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90F1-0FF8-4C5B-A793-1C8474BEA7B3}" type="slidenum">
              <a:rPr lang="ru-RU" alt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DD18-66FD-416E-9AD2-5839A4CA9752}" type="datetimeFigureOut">
              <a:rPr lang="ru-RU" altLang="en-US" smtClean="0"/>
              <a:t>07.11.2023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F14C1-6167-49E2-B24F-8B36C457270E}" type="slidenum">
              <a:rPr lang="ru-RU" alt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33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image" Target="../media/image5.pn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7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8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8.pn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 noEditPoints="1"/>
          </p:cNvSpPr>
          <p:nvPr>
            <p:ph type="title"/>
          </p:nvPr>
        </p:nvSpPr>
        <p:spPr>
          <a:xfrm>
            <a:off x="3726820" y="206375"/>
            <a:ext cx="2788279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 </a:t>
            </a:r>
            <a:br>
              <a:rPr lang="ru-RU" dirty="0"/>
            </a:br>
            <a:r>
              <a:rPr lang="ru-RU" dirty="0"/>
              <a:t>в три строки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med"/>
  <p:hf sldNum="0" hdr="0" ftr="0" dt="0"/>
  <p:txStyles>
    <p:titleStyle>
      <a:lvl1pPr eaLnBrk="1" hangingPunct="1">
        <a:lnSpc>
          <a:spcPct val="90000"/>
        </a:lnSpc>
        <a:defRPr sz="2475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1pPr>
      <a:lvl2pPr eaLnBrk="1" hangingPunct="1">
        <a:lnSpc>
          <a:spcPct val="90000"/>
        </a:lnSpc>
        <a:defRPr sz="2475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2pPr>
      <a:lvl3pPr eaLnBrk="1" hangingPunct="1">
        <a:lnSpc>
          <a:spcPct val="90000"/>
        </a:lnSpc>
        <a:defRPr sz="2475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3pPr>
      <a:lvl4pPr eaLnBrk="1" hangingPunct="1">
        <a:lnSpc>
          <a:spcPct val="90000"/>
        </a:lnSpc>
        <a:defRPr sz="2475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4pPr>
      <a:lvl5pPr eaLnBrk="1" hangingPunct="1">
        <a:lnSpc>
          <a:spcPct val="90000"/>
        </a:lnSpc>
        <a:defRPr sz="2475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5pPr>
      <a:lvl6pPr eaLnBrk="1" hangingPunct="1">
        <a:lnSpc>
          <a:spcPct val="90000"/>
        </a:lnSpc>
        <a:defRPr sz="2475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6pPr>
      <a:lvl7pPr eaLnBrk="1" hangingPunct="1">
        <a:lnSpc>
          <a:spcPct val="90000"/>
        </a:lnSpc>
        <a:defRPr sz="2475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7pPr>
      <a:lvl8pPr eaLnBrk="1" hangingPunct="1">
        <a:lnSpc>
          <a:spcPct val="90000"/>
        </a:lnSpc>
        <a:defRPr sz="2475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8pPr>
      <a:lvl9pPr eaLnBrk="1" hangingPunct="1">
        <a:lnSpc>
          <a:spcPct val="90000"/>
        </a:lnSpc>
        <a:defRPr sz="2475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9pPr>
    </p:titleStyle>
    <p:bodyStyle>
      <a:lvl1pPr marL="0" indent="0" eaLnBrk="1" hangingPunct="1">
        <a:lnSpc>
          <a:spcPct val="90000"/>
        </a:lnSpc>
        <a:spcBef>
          <a:spcPts val="563"/>
        </a:spcBef>
        <a:buSzPct val="100000"/>
        <a:buFontTx/>
        <a:buNone/>
        <a:defRPr sz="1575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1pPr>
      <a:lvl2pPr marL="257162" indent="0" eaLnBrk="1" hangingPunct="1">
        <a:lnSpc>
          <a:spcPct val="90000"/>
        </a:lnSpc>
        <a:spcBef>
          <a:spcPts val="563"/>
        </a:spcBef>
        <a:buSzPct val="100000"/>
        <a:buFontTx/>
        <a:buNone/>
        <a:defRPr sz="1575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2pPr>
      <a:lvl3pPr marL="514325" indent="0" eaLnBrk="1" hangingPunct="1">
        <a:lnSpc>
          <a:spcPct val="90000"/>
        </a:lnSpc>
        <a:spcBef>
          <a:spcPts val="563"/>
        </a:spcBef>
        <a:buSzPct val="100000"/>
        <a:buFontTx/>
        <a:buNone/>
        <a:defRPr sz="1575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3pPr>
      <a:lvl4pPr marL="771487" indent="0" eaLnBrk="1" hangingPunct="1">
        <a:lnSpc>
          <a:spcPct val="90000"/>
        </a:lnSpc>
        <a:spcBef>
          <a:spcPts val="563"/>
        </a:spcBef>
        <a:buSzPct val="100000"/>
        <a:buFontTx/>
        <a:buNone/>
        <a:defRPr sz="1575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4pPr>
      <a:lvl5pPr marL="1028649" indent="0" eaLnBrk="1" hangingPunct="1">
        <a:lnSpc>
          <a:spcPct val="90000"/>
        </a:lnSpc>
        <a:spcBef>
          <a:spcPts val="563"/>
        </a:spcBef>
        <a:buSzPct val="100000"/>
        <a:buFontTx/>
        <a:buNone/>
        <a:defRPr sz="1575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5pPr>
      <a:lvl6pPr marL="1485826" indent="-200015" eaLnBrk="1" hangingPunct="1">
        <a:lnSpc>
          <a:spcPct val="90000"/>
        </a:lnSpc>
        <a:spcBef>
          <a:spcPts val="563"/>
        </a:spcBef>
        <a:buSzPct val="100000"/>
        <a:buFont typeface="Arial" panose="020B0604020202020204" pitchFamily="34" charset="0"/>
        <a:buChar char="•"/>
        <a:defRPr sz="1575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6pPr>
      <a:lvl7pPr marL="1742989" indent="-200015" eaLnBrk="1" hangingPunct="1">
        <a:lnSpc>
          <a:spcPct val="90000"/>
        </a:lnSpc>
        <a:spcBef>
          <a:spcPts val="563"/>
        </a:spcBef>
        <a:buSzPct val="100000"/>
        <a:buFont typeface="Arial" panose="020B0604020202020204" pitchFamily="34" charset="0"/>
        <a:buChar char="•"/>
        <a:defRPr sz="1575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7pPr>
      <a:lvl8pPr marL="2000150" indent="-200015" eaLnBrk="1" hangingPunct="1">
        <a:lnSpc>
          <a:spcPct val="90000"/>
        </a:lnSpc>
        <a:spcBef>
          <a:spcPts val="563"/>
        </a:spcBef>
        <a:buSzPct val="100000"/>
        <a:buFont typeface="Arial" panose="020B0604020202020204" pitchFamily="34" charset="0"/>
        <a:buChar char="•"/>
        <a:defRPr sz="1575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8pPr>
      <a:lvl9pPr marL="2257313" indent="-200015" eaLnBrk="1" hangingPunct="1">
        <a:lnSpc>
          <a:spcPct val="90000"/>
        </a:lnSpc>
        <a:spcBef>
          <a:spcPts val="563"/>
        </a:spcBef>
        <a:buSzPct val="100000"/>
        <a:buFont typeface="Arial" panose="020B0604020202020204" pitchFamily="34" charset="0"/>
        <a:buChar char="•"/>
        <a:defRPr sz="1575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9pPr>
    </p:bodyStyle>
    <p:otherStyle>
      <a:lvl1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1pPr>
      <a:lvl2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2pPr>
      <a:lvl3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3pPr>
      <a:lvl4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4pPr>
      <a:lvl5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5pPr>
      <a:lvl6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6pPr>
      <a:lvl7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7pPr>
      <a:lvl8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8pPr>
      <a:lvl9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>
          <a:xfrm>
            <a:off x="342900" y="206375"/>
            <a:ext cx="61722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 noEditPoints="1"/>
          </p:cNvSpPr>
          <p:nvPr>
            <p:ph type="body" idx="1"/>
          </p:nvPr>
        </p:nvSpPr>
        <p:spPr>
          <a:xfrm>
            <a:off x="342900" y="1200150"/>
            <a:ext cx="61722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 noEditPoints="1"/>
          </p:cNvSpPr>
          <p:nvPr>
            <p:ph type="dt" sz="half" idx="2"/>
          </p:nvPr>
        </p:nvSpPr>
        <p:spPr>
          <a:xfrm>
            <a:off x="342900" y="4767263"/>
            <a:ext cx="16002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9D1BD-0BEB-464B-9104-5773324B2285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 noEditPoints="1"/>
          </p:cNvSpPr>
          <p:nvPr>
            <p:ph type="ftr" sz="quarter" idx="3"/>
          </p:nvPr>
        </p:nvSpPr>
        <p:spPr>
          <a:xfrm>
            <a:off x="2343150" y="4767263"/>
            <a:ext cx="21717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4914900" y="4767263"/>
            <a:ext cx="16002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658A9-4423-2241-B885-4157D8602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2896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206375"/>
            <a:ext cx="61722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1200150"/>
            <a:ext cx="61722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4767263"/>
            <a:ext cx="16002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9D1BD-0BEB-464B-9104-5773324B2285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4767263"/>
            <a:ext cx="21717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4767263"/>
            <a:ext cx="16002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658A9-4423-2241-B885-4157D8602E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6883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3555330" y="27826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Заголовок 3"/>
          <p:cNvSpPr>
            <a:spLocks noGrp="1" noEditPoints="1"/>
          </p:cNvSpPr>
          <p:nvPr>
            <p:ph type="title"/>
          </p:nvPr>
        </p:nvSpPr>
        <p:spPr>
          <a:xfrm>
            <a:off x="481960" y="428848"/>
            <a:ext cx="4005058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 в две строки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txStyles>
    <p:titleStyle>
      <a:lvl1pPr algn="l" defTabSz="342884" rtl="0" eaLnBrk="1" latinLnBrk="0" hangingPunct="1">
        <a:spcBef>
          <a:spcPct val="0"/>
        </a:spcBef>
        <a:buNone/>
        <a:defRPr sz="2400" b="0" i="0" kern="1200" baseline="0">
          <a:solidFill>
            <a:schemeClr val="bg1"/>
          </a:solidFill>
          <a:latin typeface="Verdana" panose="020B0604030504040204" pitchFamily="34" charset="0"/>
          <a:ea typeface="+mj-ea"/>
          <a:cs typeface="Verdana" panose="020B0604030504040204" pitchFamily="34" charset="0"/>
        </a:defRPr>
      </a:lvl1pPr>
    </p:titleStyle>
    <p:bodyStyle>
      <a:lvl1pPr marL="257162" indent="-257162" algn="l" defTabSz="342884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85" indent="-214303" algn="l" defTabSz="342884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 noEditPoints="1"/>
          </p:cNvSpPr>
          <p:nvPr>
            <p:ph type="title"/>
          </p:nvPr>
        </p:nvSpPr>
        <p:spPr>
          <a:xfrm>
            <a:off x="454264" y="426614"/>
            <a:ext cx="4394311" cy="7969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/>
              <a:t>Образец заголовка</a:t>
            </a:r>
            <a:r>
              <a:rPr lang="en-US" dirty="0"/>
              <a:t> </a:t>
            </a:r>
            <a:r>
              <a:rPr lang="ru-RU" dirty="0"/>
              <a:t>в две строки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txStyles>
    <p:titleStyle>
      <a:lvl1pPr algn="l" defTabSz="342884" rtl="0" eaLnBrk="1" latinLnBrk="0" hangingPunct="1">
        <a:spcBef>
          <a:spcPct val="0"/>
        </a:spcBef>
        <a:buNone/>
        <a:defRPr sz="2400" kern="1200">
          <a:solidFill>
            <a:srgbClr val="FFFFFF"/>
          </a:solidFill>
          <a:latin typeface="Verdana" panose="020B0604030504040204" pitchFamily="34" charset="0"/>
          <a:ea typeface="+mj-ea"/>
          <a:cs typeface="Verdana" panose="020B0604030504040204" pitchFamily="34" charset="0"/>
        </a:defRPr>
      </a:lvl1pPr>
    </p:titleStyle>
    <p:bodyStyle>
      <a:lvl1pPr marL="257162" indent="-257162" algn="l" defTabSz="342884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85" indent="-214303" algn="l" defTabSz="342884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 noEditPoints="1"/>
          </p:cNvSpPr>
          <p:nvPr>
            <p:ph type="title"/>
          </p:nvPr>
        </p:nvSpPr>
        <p:spPr>
          <a:xfrm>
            <a:off x="454264" y="426614"/>
            <a:ext cx="4394311" cy="7969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/>
              <a:t>Образец заголовка</a:t>
            </a:r>
            <a:r>
              <a:rPr lang="en-US" dirty="0"/>
              <a:t> </a:t>
            </a:r>
            <a:r>
              <a:rPr lang="ru-RU" dirty="0"/>
              <a:t>в две строки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txStyles>
    <p:titleStyle>
      <a:lvl1pPr algn="l" defTabSz="342884" rtl="0" eaLnBrk="1" latinLnBrk="0" hangingPunct="1">
        <a:spcBef>
          <a:spcPct val="0"/>
        </a:spcBef>
        <a:buNone/>
        <a:defRPr sz="2400" kern="1200">
          <a:solidFill>
            <a:schemeClr val="bg1"/>
          </a:solidFill>
          <a:latin typeface="Verdana" panose="020B0604030504040204" pitchFamily="34" charset="0"/>
          <a:ea typeface="+mj-ea"/>
          <a:cs typeface="Verdana" panose="020B0604030504040204" pitchFamily="34" charset="0"/>
        </a:defRPr>
      </a:lvl1pPr>
    </p:titleStyle>
    <p:bodyStyle>
      <a:lvl1pPr marL="257162" indent="-257162" algn="l" defTabSz="342884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57185" indent="-214303" algn="l" defTabSz="342884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bg1"/>
          </a:solidFill>
          <a:latin typeface="+mn-lt"/>
          <a:ea typeface="+mn-ea"/>
          <a:cs typeface="+mn-cs"/>
        </a:defRPr>
      </a:lvl2pPr>
      <a:lvl3pPr marL="857207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200090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bg1"/>
          </a:solidFill>
          <a:latin typeface="+mn-lt"/>
          <a:ea typeface="+mn-ea"/>
          <a:cs typeface="+mn-cs"/>
        </a:defRPr>
      </a:lvl4pPr>
      <a:lvl5pPr marL="1542974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bg1"/>
          </a:solidFill>
          <a:latin typeface="+mn-lt"/>
          <a:ea typeface="+mn-ea"/>
          <a:cs typeface="+mn-cs"/>
        </a:defRPr>
      </a:lvl5pPr>
      <a:lvl6pPr marL="1885856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>
          <a:xfrm>
            <a:off x="342900" y="206375"/>
            <a:ext cx="61722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 noEditPoints="1"/>
          </p:cNvSpPr>
          <p:nvPr>
            <p:ph type="body" idx="1"/>
          </p:nvPr>
        </p:nvSpPr>
        <p:spPr>
          <a:xfrm>
            <a:off x="342900" y="1200150"/>
            <a:ext cx="61722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 noEditPoints="1"/>
          </p:cNvSpPr>
          <p:nvPr>
            <p:ph type="dt" sz="half" idx="2"/>
          </p:nvPr>
        </p:nvSpPr>
        <p:spPr>
          <a:xfrm>
            <a:off x="342900" y="4767263"/>
            <a:ext cx="16002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9D1BD-0BEB-464B-9104-5773324B2285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 noEditPoints="1"/>
          </p:cNvSpPr>
          <p:nvPr>
            <p:ph type="ftr" sz="quarter" idx="3"/>
          </p:nvPr>
        </p:nvSpPr>
        <p:spPr>
          <a:xfrm>
            <a:off x="2343150" y="4767263"/>
            <a:ext cx="21717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4914900" y="4767263"/>
            <a:ext cx="16002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658A9-4423-2241-B885-4157D8602E8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94" r:id="rId11"/>
    <p:sldLayoutId id="2147483695" r:id="rId12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>
          <a:xfrm>
            <a:off x="342900" y="206375"/>
            <a:ext cx="61722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 noEditPoints="1"/>
          </p:cNvSpPr>
          <p:nvPr>
            <p:ph type="body" idx="1"/>
          </p:nvPr>
        </p:nvSpPr>
        <p:spPr>
          <a:xfrm>
            <a:off x="342900" y="1200157"/>
            <a:ext cx="61722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 noEditPoints="1"/>
          </p:cNvSpPr>
          <p:nvPr>
            <p:ph type="dt" sz="half" idx="2"/>
          </p:nvPr>
        </p:nvSpPr>
        <p:spPr>
          <a:xfrm>
            <a:off x="342900" y="4767271"/>
            <a:ext cx="16002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635B3-C2B0-A94F-BF40-36C103B64EE6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 noEditPoints="1"/>
          </p:cNvSpPr>
          <p:nvPr>
            <p:ph type="ftr" sz="quarter" idx="3"/>
          </p:nvPr>
        </p:nvSpPr>
        <p:spPr>
          <a:xfrm>
            <a:off x="2343150" y="4767271"/>
            <a:ext cx="21717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4914900" y="4767271"/>
            <a:ext cx="16002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F12AA-2900-5846-91D2-F5331677FA7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hf sldNum="0" hdr="0" ftr="0" dt="0"/>
  <p:txStyles>
    <p:titleStyle>
      <a:lvl1pPr algn="ctr" defTabSz="342884" rtl="0" eaLnBrk="1" latinLnBrk="0" hangingPunct="1">
        <a:spcBef>
          <a:spcPct val="0"/>
        </a:spcBef>
        <a:buNone/>
        <a:defRPr sz="33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57162" indent="-257162" algn="l" defTabSz="342884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57185" indent="-214303" algn="l" defTabSz="342884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bg1"/>
          </a:solidFill>
          <a:latin typeface="+mn-lt"/>
          <a:ea typeface="+mn-ea"/>
          <a:cs typeface="+mn-cs"/>
        </a:defRPr>
      </a:lvl2pPr>
      <a:lvl3pPr marL="857207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200090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bg1"/>
          </a:solidFill>
          <a:latin typeface="+mn-lt"/>
          <a:ea typeface="+mn-ea"/>
          <a:cs typeface="+mn-cs"/>
        </a:defRPr>
      </a:lvl4pPr>
      <a:lvl5pPr marL="1542974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bg1"/>
          </a:solidFill>
          <a:latin typeface="+mn-lt"/>
          <a:ea typeface="+mn-ea"/>
          <a:cs typeface="+mn-cs"/>
        </a:defRPr>
      </a:lvl5pPr>
      <a:lvl6pPr marL="1885856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3428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 noEditPoints="1"/>
          </p:cNvSpPr>
          <p:nvPr>
            <p:ph type="title"/>
          </p:nvPr>
        </p:nvSpPr>
        <p:spPr>
          <a:xfrm>
            <a:off x="3726821" y="206375"/>
            <a:ext cx="2788279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 </a:t>
            </a:r>
            <a:br>
              <a:rPr lang="ru-RU" dirty="0"/>
            </a:br>
            <a:r>
              <a:rPr lang="ru-RU" dirty="0"/>
              <a:t>в три строки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 spd="med"/>
  <p:hf sldNum="0" hdr="0" ftr="0" dt="0"/>
  <p:txStyles>
    <p:titleStyle>
      <a:lvl1pPr eaLnBrk="1" hangingPunct="1">
        <a:lnSpc>
          <a:spcPct val="90000"/>
        </a:lnSpc>
        <a:defRPr sz="1856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1pPr>
      <a:lvl2pPr eaLnBrk="1" hangingPunct="1">
        <a:lnSpc>
          <a:spcPct val="90000"/>
        </a:lnSpc>
        <a:defRPr sz="1856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2pPr>
      <a:lvl3pPr eaLnBrk="1" hangingPunct="1">
        <a:lnSpc>
          <a:spcPct val="90000"/>
        </a:lnSpc>
        <a:defRPr sz="1856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3pPr>
      <a:lvl4pPr eaLnBrk="1" hangingPunct="1">
        <a:lnSpc>
          <a:spcPct val="90000"/>
        </a:lnSpc>
        <a:defRPr sz="1856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4pPr>
      <a:lvl5pPr eaLnBrk="1" hangingPunct="1">
        <a:lnSpc>
          <a:spcPct val="90000"/>
        </a:lnSpc>
        <a:defRPr sz="1856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5pPr>
      <a:lvl6pPr eaLnBrk="1" hangingPunct="1">
        <a:lnSpc>
          <a:spcPct val="90000"/>
        </a:lnSpc>
        <a:defRPr sz="1856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6pPr>
      <a:lvl7pPr eaLnBrk="1" hangingPunct="1">
        <a:lnSpc>
          <a:spcPct val="90000"/>
        </a:lnSpc>
        <a:defRPr sz="1856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7pPr>
      <a:lvl8pPr eaLnBrk="1" hangingPunct="1">
        <a:lnSpc>
          <a:spcPct val="90000"/>
        </a:lnSpc>
        <a:defRPr sz="1856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8pPr>
      <a:lvl9pPr eaLnBrk="1" hangingPunct="1">
        <a:lnSpc>
          <a:spcPct val="90000"/>
        </a:lnSpc>
        <a:defRPr sz="1856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9pPr>
    </p:titleStyle>
    <p:bodyStyle>
      <a:lvl1pPr marL="0" indent="0" eaLnBrk="1" hangingPunct="1">
        <a:lnSpc>
          <a:spcPct val="90000"/>
        </a:lnSpc>
        <a:spcBef>
          <a:spcPts val="422"/>
        </a:spcBef>
        <a:buSzPct val="100000"/>
        <a:buFontTx/>
        <a:buNone/>
        <a:defRPr sz="1181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1pPr>
      <a:lvl2pPr marL="192872" indent="0" eaLnBrk="1" hangingPunct="1">
        <a:lnSpc>
          <a:spcPct val="90000"/>
        </a:lnSpc>
        <a:spcBef>
          <a:spcPts val="422"/>
        </a:spcBef>
        <a:buSzPct val="100000"/>
        <a:buFontTx/>
        <a:buNone/>
        <a:defRPr sz="1181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2pPr>
      <a:lvl3pPr marL="385744" indent="0" eaLnBrk="1" hangingPunct="1">
        <a:lnSpc>
          <a:spcPct val="90000"/>
        </a:lnSpc>
        <a:spcBef>
          <a:spcPts val="422"/>
        </a:spcBef>
        <a:buSzPct val="100000"/>
        <a:buFontTx/>
        <a:buNone/>
        <a:defRPr sz="1181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3pPr>
      <a:lvl4pPr marL="578615" indent="0" eaLnBrk="1" hangingPunct="1">
        <a:lnSpc>
          <a:spcPct val="90000"/>
        </a:lnSpc>
        <a:spcBef>
          <a:spcPts val="422"/>
        </a:spcBef>
        <a:buSzPct val="100000"/>
        <a:buFontTx/>
        <a:buNone/>
        <a:defRPr sz="1181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4pPr>
      <a:lvl5pPr marL="771487" indent="0" eaLnBrk="1" hangingPunct="1">
        <a:lnSpc>
          <a:spcPct val="90000"/>
        </a:lnSpc>
        <a:spcBef>
          <a:spcPts val="422"/>
        </a:spcBef>
        <a:buSzPct val="100000"/>
        <a:buFontTx/>
        <a:buNone/>
        <a:defRPr sz="1181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5pPr>
      <a:lvl6pPr marL="1114370" indent="-150011" eaLnBrk="1" hangingPunct="1">
        <a:lnSpc>
          <a:spcPct val="90000"/>
        </a:lnSpc>
        <a:spcBef>
          <a:spcPts val="422"/>
        </a:spcBef>
        <a:buSzPct val="100000"/>
        <a:buFont typeface="Arial" panose="020B0604020202020204" pitchFamily="34" charset="0"/>
        <a:buChar char="•"/>
        <a:defRPr sz="1181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6pPr>
      <a:lvl7pPr marL="1307242" indent="-150011" eaLnBrk="1" hangingPunct="1">
        <a:lnSpc>
          <a:spcPct val="90000"/>
        </a:lnSpc>
        <a:spcBef>
          <a:spcPts val="422"/>
        </a:spcBef>
        <a:buSzPct val="100000"/>
        <a:buFont typeface="Arial" panose="020B0604020202020204" pitchFamily="34" charset="0"/>
        <a:buChar char="•"/>
        <a:defRPr sz="1181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7pPr>
      <a:lvl8pPr marL="1500113" indent="-150011" eaLnBrk="1" hangingPunct="1">
        <a:lnSpc>
          <a:spcPct val="90000"/>
        </a:lnSpc>
        <a:spcBef>
          <a:spcPts val="422"/>
        </a:spcBef>
        <a:buSzPct val="100000"/>
        <a:buFont typeface="Arial" panose="020B0604020202020204" pitchFamily="34" charset="0"/>
        <a:buChar char="•"/>
        <a:defRPr sz="1181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8pPr>
      <a:lvl9pPr marL="1692985" indent="-150011" eaLnBrk="1" hangingPunct="1">
        <a:lnSpc>
          <a:spcPct val="90000"/>
        </a:lnSpc>
        <a:spcBef>
          <a:spcPts val="422"/>
        </a:spcBef>
        <a:buSzPct val="100000"/>
        <a:buFont typeface="Arial" panose="020B0604020202020204" pitchFamily="34" charset="0"/>
        <a:buChar char="•"/>
        <a:defRPr sz="1181"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 panose="020F0502020204030204" pitchFamily="34" charset="0"/>
        </a:defRPr>
      </a:lvl9pPr>
    </p:bodyStyle>
    <p:otherStyle>
      <a:lvl1pPr algn="r" eaLnBrk="1" hangingPunct="1">
        <a:defRPr sz="506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1pPr>
      <a:lvl2pPr algn="r" eaLnBrk="1" hangingPunct="1">
        <a:defRPr sz="506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2pPr>
      <a:lvl3pPr algn="r" eaLnBrk="1" hangingPunct="1">
        <a:defRPr sz="506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3pPr>
      <a:lvl4pPr algn="r" eaLnBrk="1" hangingPunct="1">
        <a:defRPr sz="506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4pPr>
      <a:lvl5pPr algn="r" eaLnBrk="1" hangingPunct="1">
        <a:defRPr sz="506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5pPr>
      <a:lvl6pPr algn="r" eaLnBrk="1" hangingPunct="1">
        <a:defRPr sz="506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6pPr>
      <a:lvl7pPr algn="r" eaLnBrk="1" hangingPunct="1">
        <a:defRPr sz="506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7pPr>
      <a:lvl8pPr algn="r" eaLnBrk="1" hangingPunct="1">
        <a:defRPr sz="506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8pPr>
      <a:lvl9pPr algn="r" eaLnBrk="1" hangingPunct="1">
        <a:defRPr sz="506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>
          <a:xfrm>
            <a:off x="342900" y="206375"/>
            <a:ext cx="61722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 noEditPoints="1"/>
          </p:cNvSpPr>
          <p:nvPr>
            <p:ph type="body" idx="1"/>
          </p:nvPr>
        </p:nvSpPr>
        <p:spPr>
          <a:xfrm>
            <a:off x="342900" y="1200152"/>
            <a:ext cx="61722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 noEditPoints="1"/>
          </p:cNvSpPr>
          <p:nvPr>
            <p:ph type="dt" sz="half" idx="2"/>
          </p:nvPr>
        </p:nvSpPr>
        <p:spPr>
          <a:xfrm>
            <a:off x="342900" y="4767265"/>
            <a:ext cx="16002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9D1BD-0BEB-464B-9104-5773324B2285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 noEditPoints="1"/>
          </p:cNvSpPr>
          <p:nvPr>
            <p:ph type="ftr" sz="quarter" idx="3"/>
          </p:nvPr>
        </p:nvSpPr>
        <p:spPr>
          <a:xfrm>
            <a:off x="2343150" y="4767265"/>
            <a:ext cx="21717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4914900" y="4767265"/>
            <a:ext cx="16002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658A9-4423-2241-B885-4157D8602E8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hf sldNum="0" hdr="0" ftr="0" dt="0"/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>
          <a:xfrm>
            <a:off x="342900" y="206375"/>
            <a:ext cx="61722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 noEditPoints="1"/>
          </p:cNvSpPr>
          <p:nvPr>
            <p:ph type="body" idx="1"/>
          </p:nvPr>
        </p:nvSpPr>
        <p:spPr>
          <a:xfrm>
            <a:off x="342900" y="1200157"/>
            <a:ext cx="61722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 noEditPoints="1"/>
          </p:cNvSpPr>
          <p:nvPr>
            <p:ph type="dt" sz="half" idx="2"/>
          </p:nvPr>
        </p:nvSpPr>
        <p:spPr>
          <a:xfrm>
            <a:off x="342900" y="4767273"/>
            <a:ext cx="16002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635B3-C2B0-A94F-BF40-36C103B64EE6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 noEditPoints="1"/>
          </p:cNvSpPr>
          <p:nvPr>
            <p:ph type="ftr" sz="quarter" idx="3"/>
          </p:nvPr>
        </p:nvSpPr>
        <p:spPr>
          <a:xfrm>
            <a:off x="2343150" y="4767273"/>
            <a:ext cx="21717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4914900" y="4767273"/>
            <a:ext cx="16002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F12AA-2900-5846-91D2-F5331677FA7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hf sldNum="0" hdr="0" ftr="0" dt="0"/>
  <p:txStyles>
    <p:titleStyle>
      <a:lvl1pPr algn="ctr" defTabSz="257163" rtl="0" eaLnBrk="1" latinLnBrk="0" hangingPunct="1">
        <a:spcBef>
          <a:spcPct val="0"/>
        </a:spcBef>
        <a:buNone/>
        <a:defRPr sz="2475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92872" indent="-192872" algn="l" defTabSz="257163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1pPr>
      <a:lvl2pPr marL="417889" indent="-160727" algn="l" defTabSz="257163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5" kern="1200">
          <a:solidFill>
            <a:schemeClr val="bg1"/>
          </a:solidFill>
          <a:latin typeface="+mn-lt"/>
          <a:ea typeface="+mn-ea"/>
          <a:cs typeface="+mn-cs"/>
        </a:defRPr>
      </a:lvl2pPr>
      <a:lvl3pPr marL="642905" indent="-128582" algn="l" defTabSz="257163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" kern="1200">
          <a:solidFill>
            <a:schemeClr val="bg1"/>
          </a:solidFill>
          <a:latin typeface="+mn-lt"/>
          <a:ea typeface="+mn-ea"/>
          <a:cs typeface="+mn-cs"/>
        </a:defRPr>
      </a:lvl3pPr>
      <a:lvl4pPr marL="900068" indent="-128582" algn="l" defTabSz="257163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5" kern="1200">
          <a:solidFill>
            <a:schemeClr val="bg1"/>
          </a:solidFill>
          <a:latin typeface="+mn-lt"/>
          <a:ea typeface="+mn-ea"/>
          <a:cs typeface="+mn-cs"/>
        </a:defRPr>
      </a:lvl4pPr>
      <a:lvl5pPr marL="1157231" indent="-128582" algn="l" defTabSz="257163" rtl="0" eaLnBrk="1" latinLnBrk="0" hangingPunct="1">
        <a:spcBef>
          <a:spcPct val="20000"/>
        </a:spcBef>
        <a:buFont typeface="Arial" panose="020B0604020202020204" pitchFamily="34" charset="0"/>
        <a:buChar char="»"/>
        <a:defRPr sz="1125" kern="1200">
          <a:solidFill>
            <a:schemeClr val="bg1"/>
          </a:solidFill>
          <a:latin typeface="+mn-lt"/>
          <a:ea typeface="+mn-ea"/>
          <a:cs typeface="+mn-cs"/>
        </a:defRPr>
      </a:lvl5pPr>
      <a:lvl6pPr marL="1414392" indent="-128582" algn="l" defTabSz="257163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671554" indent="-128582" algn="l" defTabSz="257163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28717" indent="-128582" algn="l" defTabSz="257163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5879" indent="-128582" algn="l" defTabSz="257163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2571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3" algn="l" defTabSz="2571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25" algn="l" defTabSz="2571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487" algn="l" defTabSz="2571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49" algn="l" defTabSz="2571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11" algn="l" defTabSz="2571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2973" algn="l" defTabSz="2571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35" algn="l" defTabSz="2571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298" algn="l" defTabSz="2571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diagramLayout" Target="../diagrams/layout1.xml"/><Relationship Id="rId7" Type="http://schemas.openxmlformats.org/officeDocument/2006/relationships/image" Target="../media/image10.png"/><Relationship Id="rId12" Type="http://schemas.openxmlformats.org/officeDocument/2006/relationships/image" Target="../media/image15.sv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openxmlformats.org/officeDocument/2006/relationships/image" Target="../media/image14.png"/><Relationship Id="rId5" Type="http://schemas.openxmlformats.org/officeDocument/2006/relationships/diagramColors" Target="../diagrams/colors1.xml"/><Relationship Id="rId10" Type="http://schemas.openxmlformats.org/officeDocument/2006/relationships/image" Target="../media/image13.sv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26E881-226A-12D3-AD94-C858C5DA7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6645" y="1296113"/>
            <a:ext cx="3195696" cy="1200325"/>
          </a:xfrm>
        </p:spPr>
        <p:txBody>
          <a:bodyPr/>
          <a:lstStyle/>
          <a:p>
            <a:pPr algn="ctr"/>
            <a:r>
              <a:rPr lang="ru-RU" altLang="ru-RU" sz="1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Организация </a:t>
            </a:r>
            <a:r>
              <a:rPr lang="ru-RU" sz="1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мониторинга динамики индивидуальных достижений и динамических показателей освоения умений и знаний</a:t>
            </a:r>
            <a:r>
              <a:rPr lang="ru-RU" altLang="ru-RU" sz="1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в проекте «Эффективная начальная школа»</a:t>
            </a:r>
            <a:endParaRPr lang="ru-RU" sz="18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296371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>
            <a:extLst>
              <a:ext uri="{FF2B5EF4-FFF2-40B4-BE49-F238E27FC236}">
                <a16:creationId xmlns:a16="http://schemas.microsoft.com/office/drawing/2014/main" id="{33D77AB0-F1C3-0CC7-C0F7-A1AD03C2A1B4}"/>
              </a:ext>
            </a:extLst>
          </p:cNvPr>
          <p:cNvSpPr>
            <a:spLocks noGrp="1" noEditPoints="1" noChangeArrowheads="1"/>
          </p:cNvSpPr>
          <p:nvPr>
            <p:ph type="ctrTitle"/>
          </p:nvPr>
        </p:nvSpPr>
        <p:spPr>
          <a:xfrm>
            <a:off x="242888" y="131763"/>
            <a:ext cx="6269037" cy="893762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1600" b="1">
                <a:solidFill>
                  <a:schemeClr val="tx2"/>
                </a:solidFill>
                <a:ea typeface="Verdana" panose="020B0604030504040204" pitchFamily="34" charset="0"/>
              </a:rPr>
              <a:t>Программа повышения квалификации </a:t>
            </a:r>
            <a:br>
              <a:rPr lang="ru-RU" altLang="ru-RU" sz="1600" b="1">
                <a:solidFill>
                  <a:schemeClr val="tx2"/>
                </a:solidFill>
                <a:ea typeface="Verdana" panose="020B0604030504040204" pitchFamily="34" charset="0"/>
              </a:rPr>
            </a:br>
            <a:r>
              <a:rPr lang="ru-RU" altLang="ru-RU" sz="1600" b="1">
                <a:solidFill>
                  <a:schemeClr val="tx2"/>
                </a:solidFill>
                <a:ea typeface="Verdana" panose="020B0604030504040204" pitchFamily="34" charset="0"/>
              </a:rPr>
              <a:t>«Система оценки образовательных достижений младших школьников в соответствии с ФГОС НОО»</a:t>
            </a:r>
            <a:endParaRPr lang="ru-RU" altLang="ru-RU" sz="1600" b="1">
              <a:solidFill>
                <a:schemeClr val="tx2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</p:txBody>
      </p:sp>
      <p:sp>
        <p:nvSpPr>
          <p:cNvPr id="40963" name="Текст 3">
            <a:extLst>
              <a:ext uri="{FF2B5EF4-FFF2-40B4-BE49-F238E27FC236}">
                <a16:creationId xmlns:a16="http://schemas.microsoft.com/office/drawing/2014/main" id="{801C33AE-5B08-81C8-A9A5-EF4B6E1CF22C}"/>
              </a:ext>
            </a:extLst>
          </p:cNvPr>
          <p:cNvSpPr>
            <a:spLocks noGrp="1" noEditPoints="1" noChangeArrowheads="1"/>
          </p:cNvSpPr>
          <p:nvPr>
            <p:ph type="body" sz="quarter" idx="11"/>
          </p:nvPr>
        </p:nvSpPr>
        <p:spPr>
          <a:xfrm>
            <a:off x="539750" y="1263650"/>
            <a:ext cx="5972175" cy="3124200"/>
          </a:xfrm>
        </p:spPr>
        <p:txBody>
          <a:bodyPr>
            <a:normAutofit lnSpcReduction="10000"/>
          </a:bodyPr>
          <a:lstStyle/>
          <a:p>
            <a:pPr algn="just">
              <a:defRPr/>
            </a:pPr>
            <a:r>
              <a:rPr lang="ru-RU" altLang="ru-RU" sz="1900" dirty="0">
                <a:solidFill>
                  <a:srgbClr val="002060"/>
                </a:solidFill>
                <a:latin typeface="Calibri" panose="020F0502020204030204" pitchFamily="34" charset="0"/>
              </a:rPr>
              <a:t>К участию на курс приглашаются учителя общеобразовательных организаций.</a:t>
            </a:r>
          </a:p>
          <a:p>
            <a:pPr algn="just">
              <a:defRPr/>
            </a:pPr>
            <a:r>
              <a:rPr lang="ru-RU" altLang="ru-RU" sz="1900" dirty="0">
                <a:solidFill>
                  <a:srgbClr val="002060"/>
                </a:solidFill>
                <a:latin typeface="Calibri" panose="020F0502020204030204" pitchFamily="34" charset="0"/>
              </a:rPr>
              <a:t>Объём программы – </a:t>
            </a:r>
            <a:r>
              <a:rPr lang="ru-RU" altLang="ru-RU" sz="1900" b="1" dirty="0">
                <a:solidFill>
                  <a:srgbClr val="002060"/>
                </a:solidFill>
                <a:latin typeface="Calibri" panose="020F0502020204030204" pitchFamily="34" charset="0"/>
              </a:rPr>
              <a:t>16</a:t>
            </a:r>
            <a:r>
              <a:rPr lang="ru-RU" altLang="ru-RU" sz="1900" dirty="0">
                <a:solidFill>
                  <a:srgbClr val="002060"/>
                </a:solidFill>
                <a:latin typeface="Calibri" panose="020F0502020204030204" pitchFamily="34" charset="0"/>
              </a:rPr>
              <a:t> академических часов. </a:t>
            </a:r>
          </a:p>
          <a:p>
            <a:pPr>
              <a:defRPr/>
            </a:pPr>
            <a:r>
              <a:rPr lang="ru-RU" altLang="ru-RU" sz="1900" dirty="0">
                <a:solidFill>
                  <a:srgbClr val="002060"/>
                </a:solidFill>
                <a:latin typeface="Calibri" panose="020F0502020204030204" pitchFamily="34" charset="0"/>
              </a:rPr>
              <a:t>Форма проведения: очно-заочная с применением дистанционных образовательных технологий, на платформе Webinar.ru.</a:t>
            </a:r>
          </a:p>
          <a:p>
            <a:pPr algn="just">
              <a:defRPr/>
            </a:pPr>
            <a:r>
              <a:rPr lang="ru-RU" altLang="ru-RU" sz="1900" dirty="0">
                <a:solidFill>
                  <a:srgbClr val="002060"/>
                </a:solidFill>
                <a:latin typeface="Calibri" panose="020F0502020204030204" pitchFamily="34" charset="0"/>
              </a:rPr>
              <a:t>Обучение по курсу бесплатное.</a:t>
            </a:r>
          </a:p>
          <a:p>
            <a:pPr algn="just">
              <a:defRPr/>
            </a:pPr>
            <a:r>
              <a:rPr lang="ru-RU" altLang="ru-RU" sz="1900" dirty="0">
                <a:solidFill>
                  <a:srgbClr val="002060"/>
                </a:solidFill>
                <a:latin typeface="Calibri" panose="020F0502020204030204" pitchFamily="34" charset="0"/>
              </a:rPr>
              <a:t>Сроки реализации курса: </a:t>
            </a:r>
            <a:r>
              <a:rPr lang="ru-RU" altLang="ru-RU" sz="1900" b="1" dirty="0">
                <a:solidFill>
                  <a:srgbClr val="002060"/>
                </a:solidFill>
                <a:latin typeface="Calibri" panose="020F0502020204030204" pitchFamily="34" charset="0"/>
              </a:rPr>
              <a:t>с 23.11.2023 по 12.12.2023</a:t>
            </a:r>
            <a:r>
              <a:rPr lang="ru-RU" altLang="ru-RU" sz="1900" dirty="0">
                <a:solidFill>
                  <a:srgbClr val="002060"/>
                </a:solidFill>
                <a:latin typeface="Calibri" panose="020F0502020204030204" pitchFamily="34" charset="0"/>
              </a:rPr>
              <a:t>. </a:t>
            </a:r>
          </a:p>
          <a:p>
            <a:pPr algn="just">
              <a:defRPr/>
            </a:pPr>
            <a:r>
              <a:rPr lang="ru-RU" altLang="ru-RU" sz="1900" dirty="0">
                <a:solidFill>
                  <a:srgbClr val="002060"/>
                </a:solidFill>
                <a:latin typeface="Calibri" panose="020F0502020204030204" pitchFamily="34" charset="0"/>
              </a:rPr>
              <a:t>Регистрация на курс проходит на сайте </a:t>
            </a:r>
            <a:r>
              <a:rPr lang="ru-RU" altLang="ru-RU" sz="1900" b="1" dirty="0">
                <a:solidFill>
                  <a:srgbClr val="002060"/>
                </a:solidFill>
                <a:latin typeface="Calibri" panose="020F0502020204030204" pitchFamily="34" charset="0"/>
              </a:rPr>
              <a:t>https://zavuch.asou-mo.ru/course/view.php?id=10</a:t>
            </a:r>
            <a:r>
              <a:rPr lang="ru-RU" altLang="ru-RU" sz="1900" dirty="0">
                <a:solidFill>
                  <a:srgbClr val="002060"/>
                </a:solidFill>
                <a:latin typeface="Calibri" panose="020F0502020204030204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96361" y="398001"/>
            <a:ext cx="3871913" cy="543393"/>
          </a:xfrm>
          <a:prstGeom prst="rect">
            <a:avLst/>
          </a:prstGeom>
        </p:spPr>
        <p:txBody>
          <a:bodyPr vert="horz" wrap="square" lIns="0" tIns="58078" rIns="0" bIns="0" rtlCol="0" anchor="ctr">
            <a:spAutoFit/>
          </a:bodyPr>
          <a:lstStyle/>
          <a:p>
            <a:pPr marL="141089" marR="2858" indent="22146">
              <a:spcBef>
                <a:spcPts val="59"/>
              </a:spcBef>
            </a:pPr>
            <a:r>
              <a:rPr sz="1575" b="1" spc="-34" dirty="0">
                <a:solidFill>
                  <a:srgbClr val="002060"/>
                </a:solidFill>
                <a:latin typeface="+mn-lt"/>
              </a:rPr>
              <a:t>ФЗ</a:t>
            </a:r>
            <a:r>
              <a:rPr sz="1575" b="1" spc="-107" dirty="0">
                <a:solidFill>
                  <a:srgbClr val="002060"/>
                </a:solidFill>
                <a:latin typeface="+mn-lt"/>
              </a:rPr>
              <a:t> </a:t>
            </a:r>
            <a:r>
              <a:rPr sz="1575" b="1" spc="-42" dirty="0">
                <a:solidFill>
                  <a:srgbClr val="002060"/>
                </a:solidFill>
                <a:latin typeface="+mn-lt"/>
              </a:rPr>
              <a:t>"Об</a:t>
            </a:r>
            <a:r>
              <a:rPr sz="1575" b="1" spc="-104" dirty="0">
                <a:solidFill>
                  <a:srgbClr val="002060"/>
                </a:solidFill>
                <a:latin typeface="+mn-lt"/>
              </a:rPr>
              <a:t> </a:t>
            </a:r>
            <a:r>
              <a:rPr sz="1575" b="1" spc="-53" dirty="0">
                <a:solidFill>
                  <a:srgbClr val="002060"/>
                </a:solidFill>
                <a:latin typeface="+mn-lt"/>
              </a:rPr>
              <a:t>образовании</a:t>
            </a:r>
            <a:r>
              <a:rPr sz="1575" b="1" spc="-115" dirty="0">
                <a:solidFill>
                  <a:srgbClr val="002060"/>
                </a:solidFill>
                <a:latin typeface="+mn-lt"/>
              </a:rPr>
              <a:t> </a:t>
            </a:r>
            <a:r>
              <a:rPr sz="1575" b="1" dirty="0">
                <a:solidFill>
                  <a:srgbClr val="002060"/>
                </a:solidFill>
                <a:latin typeface="+mn-lt"/>
              </a:rPr>
              <a:t>в</a:t>
            </a:r>
            <a:r>
              <a:rPr sz="1575" b="1" spc="-96" dirty="0">
                <a:solidFill>
                  <a:srgbClr val="002060"/>
                </a:solidFill>
                <a:latin typeface="+mn-lt"/>
              </a:rPr>
              <a:t> </a:t>
            </a:r>
            <a:r>
              <a:rPr sz="1575" b="1" spc="-28" dirty="0">
                <a:solidFill>
                  <a:srgbClr val="002060"/>
                </a:solidFill>
                <a:latin typeface="+mn-lt"/>
              </a:rPr>
              <a:t>Российской </a:t>
            </a:r>
            <a:r>
              <a:rPr sz="1575" b="1" spc="-53" dirty="0">
                <a:solidFill>
                  <a:srgbClr val="002060"/>
                </a:solidFill>
                <a:latin typeface="+mn-lt"/>
              </a:rPr>
              <a:t>Федерации"</a:t>
            </a:r>
            <a:r>
              <a:rPr sz="1575" b="1" spc="-127" dirty="0">
                <a:solidFill>
                  <a:srgbClr val="002060"/>
                </a:solidFill>
                <a:latin typeface="+mn-lt"/>
              </a:rPr>
              <a:t> </a:t>
            </a:r>
            <a:r>
              <a:rPr sz="1575" b="1" dirty="0">
                <a:solidFill>
                  <a:srgbClr val="002060"/>
                </a:solidFill>
                <a:latin typeface="+mn-lt"/>
              </a:rPr>
              <a:t>N</a:t>
            </a:r>
            <a:r>
              <a:rPr sz="1575" b="1" spc="-98" dirty="0">
                <a:solidFill>
                  <a:srgbClr val="002060"/>
                </a:solidFill>
                <a:latin typeface="+mn-lt"/>
              </a:rPr>
              <a:t> </a:t>
            </a:r>
            <a:r>
              <a:rPr sz="1575" b="1" spc="-62" dirty="0">
                <a:solidFill>
                  <a:srgbClr val="002060"/>
                </a:solidFill>
                <a:latin typeface="+mn-lt"/>
              </a:rPr>
              <a:t>273-</a:t>
            </a:r>
            <a:r>
              <a:rPr sz="1575" b="1" spc="-28" dirty="0">
                <a:solidFill>
                  <a:srgbClr val="002060"/>
                </a:solidFill>
                <a:latin typeface="+mn-lt"/>
              </a:rPr>
              <a:t>ФЗ</a:t>
            </a:r>
            <a:endParaRPr sz="1575" b="1" spc="-48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7661" y="1410437"/>
            <a:ext cx="6198177" cy="2707593"/>
          </a:xfrm>
          <a:prstGeom prst="rect">
            <a:avLst/>
          </a:prstGeom>
        </p:spPr>
        <p:txBody>
          <a:bodyPr vert="horz" wrap="square" lIns="0" tIns="6787" rIns="0" bIns="0" rtlCol="0">
            <a:spAutoFit/>
          </a:bodyPr>
          <a:lstStyle/>
          <a:p>
            <a:pPr marL="110014" indent="-102870">
              <a:spcBef>
                <a:spcPts val="53"/>
              </a:spcBef>
              <a:buClr>
                <a:srgbClr val="92A199"/>
              </a:buClr>
              <a:buSzPct val="84090"/>
              <a:buFont typeface="Arial"/>
              <a:buChar char="•"/>
              <a:tabLst>
                <a:tab pos="110014" algn="l"/>
              </a:tabLst>
            </a:pPr>
            <a:r>
              <a:rPr sz="1400" b="1" dirty="0">
                <a:solidFill>
                  <a:srgbClr val="292934"/>
                </a:solidFill>
                <a:cs typeface="Georgia"/>
              </a:rPr>
              <a:t>Ст.</a:t>
            </a:r>
            <a:r>
              <a:rPr sz="1400" b="1" spc="-39" dirty="0">
                <a:solidFill>
                  <a:srgbClr val="292934"/>
                </a:solidFill>
                <a:cs typeface="Georgia"/>
              </a:rPr>
              <a:t> </a:t>
            </a:r>
            <a:r>
              <a:rPr sz="1400" b="1" dirty="0">
                <a:solidFill>
                  <a:srgbClr val="292934"/>
                </a:solidFill>
                <a:cs typeface="Georgia"/>
              </a:rPr>
              <a:t>28.</a:t>
            </a:r>
            <a:r>
              <a:rPr sz="1400" b="1" spc="-53" dirty="0">
                <a:solidFill>
                  <a:srgbClr val="292934"/>
                </a:solidFill>
                <a:cs typeface="Georgia"/>
              </a:rPr>
              <a:t> </a:t>
            </a:r>
            <a:r>
              <a:rPr sz="1400" b="1" dirty="0">
                <a:solidFill>
                  <a:srgbClr val="292934"/>
                </a:solidFill>
                <a:cs typeface="Georgia"/>
              </a:rPr>
              <a:t>Компетенция,</a:t>
            </a:r>
            <a:r>
              <a:rPr sz="1400" b="1" spc="-23" dirty="0">
                <a:solidFill>
                  <a:srgbClr val="292934"/>
                </a:solidFill>
                <a:cs typeface="Georgia"/>
              </a:rPr>
              <a:t> </a:t>
            </a:r>
            <a:r>
              <a:rPr sz="1400" b="1" dirty="0">
                <a:solidFill>
                  <a:srgbClr val="292934"/>
                </a:solidFill>
                <a:cs typeface="Georgia"/>
              </a:rPr>
              <a:t>права,</a:t>
            </a:r>
            <a:r>
              <a:rPr sz="1400" b="1" spc="-39" dirty="0">
                <a:solidFill>
                  <a:srgbClr val="292934"/>
                </a:solidFill>
                <a:cs typeface="Georgia"/>
              </a:rPr>
              <a:t> </a:t>
            </a:r>
            <a:r>
              <a:rPr sz="1400" b="1" spc="-6" dirty="0">
                <a:solidFill>
                  <a:srgbClr val="292934"/>
                </a:solidFill>
                <a:cs typeface="Georgia"/>
              </a:rPr>
              <a:t>обязанности</a:t>
            </a:r>
            <a:r>
              <a:rPr sz="1400" b="1" spc="-25" dirty="0">
                <a:solidFill>
                  <a:srgbClr val="292934"/>
                </a:solidFill>
                <a:cs typeface="Georgia"/>
              </a:rPr>
              <a:t> </a:t>
            </a:r>
            <a:r>
              <a:rPr sz="1400" b="1" spc="-28" dirty="0">
                <a:solidFill>
                  <a:srgbClr val="292934"/>
                </a:solidFill>
                <a:cs typeface="Georgia"/>
              </a:rPr>
              <a:t>и</a:t>
            </a:r>
            <a:endParaRPr sz="1400" dirty="0">
              <a:cs typeface="Georgia"/>
            </a:endParaRPr>
          </a:p>
          <a:p>
            <a:pPr marL="109657"/>
            <a:r>
              <a:rPr sz="1400" b="1" spc="-6" dirty="0">
                <a:solidFill>
                  <a:srgbClr val="292934"/>
                </a:solidFill>
                <a:cs typeface="Georgia"/>
              </a:rPr>
              <a:t>ответственность</a:t>
            </a:r>
            <a:r>
              <a:rPr sz="1400" b="1" spc="-11" dirty="0">
                <a:solidFill>
                  <a:srgbClr val="292934"/>
                </a:solidFill>
                <a:cs typeface="Georgia"/>
              </a:rPr>
              <a:t> </a:t>
            </a:r>
            <a:r>
              <a:rPr sz="1400" b="1" spc="-6" dirty="0">
                <a:solidFill>
                  <a:srgbClr val="292934"/>
                </a:solidFill>
                <a:cs typeface="Georgia"/>
              </a:rPr>
              <a:t>образовательной</a:t>
            </a:r>
            <a:r>
              <a:rPr sz="1400" b="1" spc="-11" dirty="0">
                <a:solidFill>
                  <a:srgbClr val="292934"/>
                </a:solidFill>
                <a:cs typeface="Georgia"/>
              </a:rPr>
              <a:t> </a:t>
            </a:r>
            <a:r>
              <a:rPr sz="1400" b="1" spc="-6" dirty="0">
                <a:solidFill>
                  <a:srgbClr val="292934"/>
                </a:solidFill>
                <a:cs typeface="Georgia"/>
              </a:rPr>
              <a:t>организации</a:t>
            </a:r>
            <a:endParaRPr sz="1400" dirty="0">
              <a:cs typeface="Georgia"/>
            </a:endParaRPr>
          </a:p>
          <a:p>
            <a:pPr marL="282178" marR="2858" indent="-165735">
              <a:spcBef>
                <a:spcPts val="298"/>
              </a:spcBef>
            </a:pPr>
            <a:r>
              <a:rPr sz="1400" b="1" u="sng" dirty="0">
                <a:solidFill>
                  <a:srgbClr val="A43925"/>
                </a:solidFill>
                <a:uFill>
                  <a:solidFill>
                    <a:srgbClr val="A43925"/>
                  </a:solidFill>
                </a:uFill>
                <a:cs typeface="Georgia"/>
              </a:rPr>
              <a:t>3.</a:t>
            </a:r>
            <a:r>
              <a:rPr sz="1400" b="1" u="sng" spc="-28" dirty="0">
                <a:solidFill>
                  <a:srgbClr val="A43925"/>
                </a:solidFill>
                <a:uFill>
                  <a:solidFill>
                    <a:srgbClr val="A43925"/>
                  </a:solidFill>
                </a:uFill>
                <a:cs typeface="Georgia"/>
              </a:rPr>
              <a:t> </a:t>
            </a:r>
            <a:r>
              <a:rPr sz="1400" b="1" u="sng" dirty="0">
                <a:solidFill>
                  <a:srgbClr val="A43925"/>
                </a:solidFill>
                <a:uFill>
                  <a:solidFill>
                    <a:srgbClr val="A43925"/>
                  </a:solidFill>
                </a:uFill>
                <a:cs typeface="Georgia"/>
              </a:rPr>
              <a:t>К</a:t>
            </a:r>
            <a:r>
              <a:rPr sz="1400" b="1" u="sng" spc="-28" dirty="0">
                <a:solidFill>
                  <a:srgbClr val="A43925"/>
                </a:solidFill>
                <a:uFill>
                  <a:solidFill>
                    <a:srgbClr val="A43925"/>
                  </a:solidFill>
                </a:uFill>
                <a:cs typeface="Georgia"/>
              </a:rPr>
              <a:t> </a:t>
            </a:r>
            <a:r>
              <a:rPr sz="1400" b="1" u="sng" spc="-6" dirty="0">
                <a:solidFill>
                  <a:srgbClr val="A43925"/>
                </a:solidFill>
                <a:uFill>
                  <a:solidFill>
                    <a:srgbClr val="A43925"/>
                  </a:solidFill>
                </a:uFill>
                <a:cs typeface="Georgia"/>
              </a:rPr>
              <a:t>компетенции</a:t>
            </a:r>
            <a:r>
              <a:rPr sz="1400" b="1" u="sng" spc="-17" dirty="0">
                <a:solidFill>
                  <a:srgbClr val="A43925"/>
                </a:solidFill>
                <a:uFill>
                  <a:solidFill>
                    <a:srgbClr val="A43925"/>
                  </a:solidFill>
                </a:uFill>
                <a:cs typeface="Georgia"/>
              </a:rPr>
              <a:t> </a:t>
            </a:r>
            <a:r>
              <a:rPr sz="1400" b="1" u="sng" spc="-6" dirty="0">
                <a:solidFill>
                  <a:srgbClr val="A43925"/>
                </a:solidFill>
                <a:uFill>
                  <a:solidFill>
                    <a:srgbClr val="A43925"/>
                  </a:solidFill>
                </a:uFill>
                <a:cs typeface="Georgia"/>
              </a:rPr>
              <a:t>образовательной</a:t>
            </a:r>
            <a:r>
              <a:rPr sz="1400" b="1" u="sng" dirty="0">
                <a:solidFill>
                  <a:srgbClr val="A43925"/>
                </a:solidFill>
                <a:uFill>
                  <a:solidFill>
                    <a:srgbClr val="A43925"/>
                  </a:solidFill>
                </a:uFill>
                <a:cs typeface="Georgia"/>
              </a:rPr>
              <a:t> </a:t>
            </a:r>
            <a:r>
              <a:rPr sz="1400" b="1" u="sng" spc="-6" dirty="0">
                <a:solidFill>
                  <a:srgbClr val="A43925"/>
                </a:solidFill>
                <a:uFill>
                  <a:solidFill>
                    <a:srgbClr val="A43925"/>
                  </a:solidFill>
                </a:uFill>
                <a:cs typeface="Georgia"/>
              </a:rPr>
              <a:t>организации</a:t>
            </a:r>
            <a:r>
              <a:rPr sz="1400" b="1" u="sng" spc="-14" dirty="0">
                <a:solidFill>
                  <a:srgbClr val="A43925"/>
                </a:solidFill>
                <a:uFill>
                  <a:solidFill>
                    <a:srgbClr val="A43925"/>
                  </a:solidFill>
                </a:uFill>
                <a:cs typeface="Georgia"/>
              </a:rPr>
              <a:t> </a:t>
            </a:r>
            <a:r>
              <a:rPr sz="1400" b="1" u="sng" spc="-28" dirty="0">
                <a:solidFill>
                  <a:srgbClr val="A43925"/>
                </a:solidFill>
                <a:uFill>
                  <a:solidFill>
                    <a:srgbClr val="A43925"/>
                  </a:solidFill>
                </a:uFill>
                <a:cs typeface="Georgia"/>
              </a:rPr>
              <a:t>в</a:t>
            </a:r>
            <a:r>
              <a:rPr sz="1400" b="1" spc="-28" dirty="0">
                <a:solidFill>
                  <a:srgbClr val="A43925"/>
                </a:solidFill>
                <a:cs typeface="Georgia"/>
              </a:rPr>
              <a:t> </a:t>
            </a:r>
            <a:r>
              <a:rPr sz="1400" b="1" u="sng" dirty="0">
                <a:solidFill>
                  <a:srgbClr val="A43925"/>
                </a:solidFill>
                <a:uFill>
                  <a:solidFill>
                    <a:srgbClr val="A43925"/>
                  </a:solidFill>
                </a:uFill>
                <a:cs typeface="Georgia"/>
              </a:rPr>
              <a:t>установленной</a:t>
            </a:r>
            <a:r>
              <a:rPr sz="1400" b="1" u="sng" spc="-42" dirty="0">
                <a:solidFill>
                  <a:srgbClr val="A43925"/>
                </a:solidFill>
                <a:uFill>
                  <a:solidFill>
                    <a:srgbClr val="A43925"/>
                  </a:solidFill>
                </a:uFill>
                <a:cs typeface="Georgia"/>
              </a:rPr>
              <a:t> </a:t>
            </a:r>
            <a:r>
              <a:rPr sz="1400" b="1" u="sng" dirty="0">
                <a:solidFill>
                  <a:srgbClr val="A43925"/>
                </a:solidFill>
                <a:uFill>
                  <a:solidFill>
                    <a:srgbClr val="A43925"/>
                  </a:solidFill>
                </a:uFill>
                <a:cs typeface="Georgia"/>
              </a:rPr>
              <a:t>сфере</a:t>
            </a:r>
            <a:r>
              <a:rPr sz="1400" b="1" u="sng" spc="-51" dirty="0">
                <a:solidFill>
                  <a:srgbClr val="A43925"/>
                </a:solidFill>
                <a:uFill>
                  <a:solidFill>
                    <a:srgbClr val="A43925"/>
                  </a:solidFill>
                </a:uFill>
                <a:cs typeface="Georgia"/>
              </a:rPr>
              <a:t> </a:t>
            </a:r>
            <a:r>
              <a:rPr sz="1400" b="1" u="sng" spc="-6" dirty="0">
                <a:solidFill>
                  <a:srgbClr val="A43925"/>
                </a:solidFill>
                <a:uFill>
                  <a:solidFill>
                    <a:srgbClr val="A43925"/>
                  </a:solidFill>
                </a:uFill>
                <a:cs typeface="Georgia"/>
              </a:rPr>
              <a:t>деятельности</a:t>
            </a:r>
            <a:r>
              <a:rPr sz="1400" b="1" u="sng" spc="-56" dirty="0">
                <a:solidFill>
                  <a:srgbClr val="A43925"/>
                </a:solidFill>
                <a:uFill>
                  <a:solidFill>
                    <a:srgbClr val="A43925"/>
                  </a:solidFill>
                </a:uFill>
                <a:cs typeface="Georgia"/>
              </a:rPr>
              <a:t> </a:t>
            </a:r>
            <a:r>
              <a:rPr sz="1400" b="1" u="sng" spc="-6" dirty="0">
                <a:solidFill>
                  <a:srgbClr val="A43925"/>
                </a:solidFill>
                <a:uFill>
                  <a:solidFill>
                    <a:srgbClr val="A43925"/>
                  </a:solidFill>
                </a:uFill>
                <a:cs typeface="Georgia"/>
              </a:rPr>
              <a:t>относятся:</a:t>
            </a:r>
            <a:endParaRPr sz="1400" dirty="0">
              <a:cs typeface="Georgia"/>
            </a:endParaRPr>
          </a:p>
          <a:p>
            <a:pPr marL="7144" marR="37148" algn="just">
              <a:spcBef>
                <a:spcPts val="298"/>
              </a:spcBef>
              <a:buAutoNum type="arabicParenR" startAt="10"/>
              <a:tabLst>
                <a:tab pos="268247" algn="l"/>
              </a:tabLst>
            </a:pPr>
            <a:r>
              <a:rPr sz="1400" spc="-6" dirty="0">
                <a:solidFill>
                  <a:srgbClr val="292934"/>
                </a:solidFill>
                <a:cs typeface="Georgia"/>
              </a:rPr>
              <a:t>осуществление</a:t>
            </a:r>
            <a:r>
              <a:rPr sz="1400" spc="-51" dirty="0">
                <a:solidFill>
                  <a:srgbClr val="292934"/>
                </a:solidFill>
                <a:cs typeface="Georgia"/>
              </a:rPr>
              <a:t> </a:t>
            </a:r>
            <a:r>
              <a:rPr sz="1400" b="1" dirty="0">
                <a:solidFill>
                  <a:srgbClr val="292934"/>
                </a:solidFill>
                <a:cs typeface="Georgia"/>
              </a:rPr>
              <a:t>текущего</a:t>
            </a:r>
            <a:r>
              <a:rPr sz="1400" b="1" spc="-64" dirty="0">
                <a:solidFill>
                  <a:srgbClr val="292934"/>
                </a:solidFill>
                <a:cs typeface="Georgia"/>
              </a:rPr>
              <a:t> </a:t>
            </a:r>
            <a:r>
              <a:rPr sz="1400" b="1" dirty="0">
                <a:solidFill>
                  <a:srgbClr val="292934"/>
                </a:solidFill>
                <a:cs typeface="Georgia"/>
              </a:rPr>
              <a:t>контроля</a:t>
            </a:r>
            <a:r>
              <a:rPr sz="1400" b="1" spc="-53" dirty="0">
                <a:solidFill>
                  <a:srgbClr val="292934"/>
                </a:solidFill>
                <a:cs typeface="Georgia"/>
              </a:rPr>
              <a:t> </a:t>
            </a:r>
            <a:r>
              <a:rPr sz="1400" b="1" dirty="0">
                <a:solidFill>
                  <a:srgbClr val="292934"/>
                </a:solidFill>
                <a:cs typeface="Georgia"/>
              </a:rPr>
              <a:t>успеваемости</a:t>
            </a:r>
            <a:r>
              <a:rPr sz="1400" b="1" spc="-51" dirty="0">
                <a:solidFill>
                  <a:srgbClr val="292934"/>
                </a:solidFill>
                <a:cs typeface="Georgia"/>
              </a:rPr>
              <a:t> </a:t>
            </a:r>
            <a:r>
              <a:rPr sz="1400" spc="-28" dirty="0">
                <a:solidFill>
                  <a:srgbClr val="292934"/>
                </a:solidFill>
                <a:cs typeface="Georgia"/>
              </a:rPr>
              <a:t>и </a:t>
            </a:r>
            <a:r>
              <a:rPr sz="1400" spc="-6" dirty="0">
                <a:solidFill>
                  <a:srgbClr val="292934"/>
                </a:solidFill>
                <a:cs typeface="Georgia"/>
              </a:rPr>
              <a:t>промежуточной</a:t>
            </a:r>
            <a:r>
              <a:rPr sz="1400" spc="-34" dirty="0">
                <a:solidFill>
                  <a:srgbClr val="292934"/>
                </a:solidFill>
                <a:cs typeface="Georgia"/>
              </a:rPr>
              <a:t> </a:t>
            </a:r>
            <a:r>
              <a:rPr sz="1400" dirty="0">
                <a:solidFill>
                  <a:srgbClr val="292934"/>
                </a:solidFill>
                <a:cs typeface="Georgia"/>
              </a:rPr>
              <a:t>аттестации</a:t>
            </a:r>
            <a:r>
              <a:rPr sz="1400" spc="-25" dirty="0">
                <a:solidFill>
                  <a:srgbClr val="292934"/>
                </a:solidFill>
                <a:cs typeface="Georgia"/>
              </a:rPr>
              <a:t> </a:t>
            </a:r>
            <a:r>
              <a:rPr sz="1400" spc="-6" dirty="0">
                <a:solidFill>
                  <a:srgbClr val="292934"/>
                </a:solidFill>
                <a:cs typeface="Georgia"/>
              </a:rPr>
              <a:t>обучающихся,</a:t>
            </a:r>
            <a:r>
              <a:rPr sz="1400" spc="-37" dirty="0">
                <a:solidFill>
                  <a:srgbClr val="292934"/>
                </a:solidFill>
                <a:cs typeface="Georgia"/>
              </a:rPr>
              <a:t> </a:t>
            </a:r>
            <a:r>
              <a:rPr sz="1400" spc="-6" dirty="0">
                <a:solidFill>
                  <a:srgbClr val="292934"/>
                </a:solidFill>
                <a:cs typeface="Georgia"/>
              </a:rPr>
              <a:t>установление</a:t>
            </a:r>
            <a:r>
              <a:rPr sz="1400" spc="-37" dirty="0">
                <a:solidFill>
                  <a:srgbClr val="292934"/>
                </a:solidFill>
                <a:cs typeface="Georgia"/>
              </a:rPr>
              <a:t> </a:t>
            </a:r>
            <a:r>
              <a:rPr sz="1400" spc="-14" dirty="0">
                <a:solidFill>
                  <a:srgbClr val="292934"/>
                </a:solidFill>
                <a:cs typeface="Georgia"/>
              </a:rPr>
              <a:t>их </a:t>
            </a:r>
            <a:r>
              <a:rPr sz="1400" dirty="0">
                <a:solidFill>
                  <a:srgbClr val="292934"/>
                </a:solidFill>
                <a:cs typeface="Georgia"/>
              </a:rPr>
              <a:t>форм,</a:t>
            </a:r>
            <a:r>
              <a:rPr sz="1400" spc="-31" dirty="0">
                <a:solidFill>
                  <a:srgbClr val="292934"/>
                </a:solidFill>
                <a:cs typeface="Georgia"/>
              </a:rPr>
              <a:t> </a:t>
            </a:r>
            <a:r>
              <a:rPr sz="1400" spc="-6" dirty="0">
                <a:solidFill>
                  <a:srgbClr val="292934"/>
                </a:solidFill>
                <a:cs typeface="Georgia"/>
              </a:rPr>
              <a:t>периодичности</a:t>
            </a:r>
            <a:r>
              <a:rPr sz="1400" spc="-11" dirty="0">
                <a:solidFill>
                  <a:srgbClr val="292934"/>
                </a:solidFill>
                <a:cs typeface="Georgia"/>
              </a:rPr>
              <a:t> </a:t>
            </a:r>
            <a:r>
              <a:rPr sz="1400" dirty="0">
                <a:solidFill>
                  <a:srgbClr val="292934"/>
                </a:solidFill>
                <a:cs typeface="Georgia"/>
              </a:rPr>
              <a:t>и</a:t>
            </a:r>
            <a:r>
              <a:rPr sz="1400" spc="-34" dirty="0">
                <a:solidFill>
                  <a:srgbClr val="292934"/>
                </a:solidFill>
                <a:cs typeface="Georgia"/>
              </a:rPr>
              <a:t> </a:t>
            </a:r>
            <a:r>
              <a:rPr sz="1400" dirty="0">
                <a:solidFill>
                  <a:srgbClr val="292934"/>
                </a:solidFill>
                <a:cs typeface="Georgia"/>
              </a:rPr>
              <a:t>порядка</a:t>
            </a:r>
            <a:r>
              <a:rPr sz="1400" spc="-28" dirty="0">
                <a:solidFill>
                  <a:srgbClr val="292934"/>
                </a:solidFill>
                <a:cs typeface="Georgia"/>
              </a:rPr>
              <a:t> </a:t>
            </a:r>
            <a:r>
              <a:rPr sz="1400" spc="-6" dirty="0">
                <a:solidFill>
                  <a:srgbClr val="292934"/>
                </a:solidFill>
                <a:cs typeface="Georgia"/>
              </a:rPr>
              <a:t>проведения;</a:t>
            </a:r>
            <a:endParaRPr sz="1400" dirty="0">
              <a:cs typeface="Georgia"/>
            </a:endParaRPr>
          </a:p>
          <a:p>
            <a:pPr marL="7144" marR="391835">
              <a:spcBef>
                <a:spcPts val="298"/>
              </a:spcBef>
              <a:buFont typeface="Georgia"/>
              <a:buAutoNum type="arabicParenR" startAt="10"/>
              <a:tabLst>
                <a:tab pos="239672" algn="l"/>
              </a:tabLst>
            </a:pPr>
            <a:r>
              <a:rPr sz="1400" b="1" spc="-6" dirty="0">
                <a:solidFill>
                  <a:srgbClr val="292934"/>
                </a:solidFill>
                <a:cs typeface="Georgia"/>
              </a:rPr>
              <a:t>индивидуальный</a:t>
            </a:r>
            <a:r>
              <a:rPr sz="1400" b="1" spc="-51" dirty="0">
                <a:solidFill>
                  <a:srgbClr val="292934"/>
                </a:solidFill>
                <a:cs typeface="Georgia"/>
              </a:rPr>
              <a:t> </a:t>
            </a:r>
            <a:r>
              <a:rPr sz="1400" b="1" dirty="0">
                <a:solidFill>
                  <a:srgbClr val="292934"/>
                </a:solidFill>
                <a:cs typeface="Georgia"/>
              </a:rPr>
              <a:t>учет</a:t>
            </a:r>
            <a:r>
              <a:rPr sz="1400" b="1" spc="-56" dirty="0">
                <a:solidFill>
                  <a:srgbClr val="292934"/>
                </a:solidFill>
                <a:cs typeface="Georgia"/>
              </a:rPr>
              <a:t> </a:t>
            </a:r>
            <a:r>
              <a:rPr sz="1400" b="1" dirty="0">
                <a:solidFill>
                  <a:srgbClr val="292934"/>
                </a:solidFill>
                <a:cs typeface="Georgia"/>
              </a:rPr>
              <a:t>результатов</a:t>
            </a:r>
            <a:r>
              <a:rPr sz="1400" b="1" spc="-42" dirty="0">
                <a:solidFill>
                  <a:srgbClr val="292934"/>
                </a:solidFill>
                <a:cs typeface="Georgia"/>
              </a:rPr>
              <a:t> </a:t>
            </a:r>
            <a:r>
              <a:rPr sz="1400" b="1" spc="-6" dirty="0">
                <a:solidFill>
                  <a:srgbClr val="292934"/>
                </a:solidFill>
                <a:cs typeface="Georgia"/>
              </a:rPr>
              <a:t>освоения обучающимися</a:t>
            </a:r>
            <a:r>
              <a:rPr sz="1400" b="1" spc="-45" dirty="0">
                <a:solidFill>
                  <a:srgbClr val="292934"/>
                </a:solidFill>
                <a:cs typeface="Georgia"/>
              </a:rPr>
              <a:t> </a:t>
            </a:r>
            <a:r>
              <a:rPr sz="1400" b="1" spc="-6" dirty="0">
                <a:solidFill>
                  <a:srgbClr val="292934"/>
                </a:solidFill>
                <a:cs typeface="Georgia"/>
              </a:rPr>
              <a:t>образовательных</a:t>
            </a:r>
            <a:r>
              <a:rPr sz="1400" b="1" spc="-45" dirty="0">
                <a:solidFill>
                  <a:srgbClr val="292934"/>
                </a:solidFill>
                <a:cs typeface="Georgia"/>
              </a:rPr>
              <a:t> </a:t>
            </a:r>
            <a:r>
              <a:rPr sz="1400" b="1" dirty="0">
                <a:solidFill>
                  <a:srgbClr val="292934"/>
                </a:solidFill>
                <a:cs typeface="Georgia"/>
              </a:rPr>
              <a:t>программ</a:t>
            </a:r>
            <a:r>
              <a:rPr sz="1400" b="1" spc="-37" dirty="0">
                <a:solidFill>
                  <a:srgbClr val="292934"/>
                </a:solidFill>
                <a:cs typeface="Georgia"/>
              </a:rPr>
              <a:t> </a:t>
            </a:r>
            <a:r>
              <a:rPr sz="1400" spc="-28" dirty="0">
                <a:solidFill>
                  <a:srgbClr val="292934"/>
                </a:solidFill>
                <a:cs typeface="Georgia"/>
              </a:rPr>
              <a:t>и</a:t>
            </a:r>
            <a:endParaRPr sz="1400" dirty="0">
              <a:cs typeface="Georgia"/>
            </a:endParaRPr>
          </a:p>
          <a:p>
            <a:pPr marL="7144" marR="413980"/>
            <a:r>
              <a:rPr sz="1400" dirty="0">
                <a:solidFill>
                  <a:srgbClr val="292934"/>
                </a:solidFill>
                <a:cs typeface="Georgia"/>
              </a:rPr>
              <a:t>поощрений</a:t>
            </a:r>
            <a:r>
              <a:rPr sz="1400" spc="-31" dirty="0">
                <a:solidFill>
                  <a:srgbClr val="292934"/>
                </a:solidFill>
                <a:cs typeface="Georgia"/>
              </a:rPr>
              <a:t> </a:t>
            </a:r>
            <a:r>
              <a:rPr sz="1400" spc="-6" dirty="0">
                <a:solidFill>
                  <a:srgbClr val="292934"/>
                </a:solidFill>
                <a:cs typeface="Georgia"/>
              </a:rPr>
              <a:t>обучающихся,</a:t>
            </a:r>
            <a:r>
              <a:rPr sz="1400" spc="-28" dirty="0">
                <a:solidFill>
                  <a:srgbClr val="292934"/>
                </a:solidFill>
                <a:cs typeface="Georgia"/>
              </a:rPr>
              <a:t> </a:t>
            </a:r>
            <a:r>
              <a:rPr sz="1400" dirty="0">
                <a:solidFill>
                  <a:srgbClr val="292934"/>
                </a:solidFill>
                <a:cs typeface="Georgia"/>
              </a:rPr>
              <a:t>а</a:t>
            </a:r>
            <a:r>
              <a:rPr sz="1400" spc="-37" dirty="0">
                <a:solidFill>
                  <a:srgbClr val="292934"/>
                </a:solidFill>
                <a:cs typeface="Georgia"/>
              </a:rPr>
              <a:t> </a:t>
            </a:r>
            <a:r>
              <a:rPr sz="1400" dirty="0">
                <a:solidFill>
                  <a:srgbClr val="292934"/>
                </a:solidFill>
                <a:cs typeface="Georgia"/>
              </a:rPr>
              <a:t>также</a:t>
            </a:r>
            <a:r>
              <a:rPr sz="1400" spc="-34" dirty="0">
                <a:solidFill>
                  <a:srgbClr val="292934"/>
                </a:solidFill>
                <a:cs typeface="Georgia"/>
              </a:rPr>
              <a:t> </a:t>
            </a:r>
            <a:r>
              <a:rPr sz="1400" dirty="0">
                <a:solidFill>
                  <a:srgbClr val="292934"/>
                </a:solidFill>
                <a:cs typeface="Georgia"/>
              </a:rPr>
              <a:t>хранение</a:t>
            </a:r>
            <a:r>
              <a:rPr sz="1400" spc="-23" dirty="0">
                <a:solidFill>
                  <a:srgbClr val="292934"/>
                </a:solidFill>
                <a:cs typeface="Georgia"/>
              </a:rPr>
              <a:t> </a:t>
            </a:r>
            <a:r>
              <a:rPr sz="1400" dirty="0">
                <a:solidFill>
                  <a:srgbClr val="292934"/>
                </a:solidFill>
                <a:cs typeface="Georgia"/>
              </a:rPr>
              <a:t>в</a:t>
            </a:r>
            <a:r>
              <a:rPr sz="1400" spc="-42" dirty="0">
                <a:solidFill>
                  <a:srgbClr val="292934"/>
                </a:solidFill>
                <a:cs typeface="Georgia"/>
              </a:rPr>
              <a:t> </a:t>
            </a:r>
            <a:r>
              <a:rPr sz="1400" spc="-6" dirty="0">
                <a:solidFill>
                  <a:srgbClr val="292934"/>
                </a:solidFill>
                <a:cs typeface="Georgia"/>
              </a:rPr>
              <a:t>архивах информации</a:t>
            </a:r>
            <a:r>
              <a:rPr sz="1400" spc="-11" dirty="0">
                <a:solidFill>
                  <a:srgbClr val="292934"/>
                </a:solidFill>
                <a:cs typeface="Georgia"/>
              </a:rPr>
              <a:t> </a:t>
            </a:r>
            <a:r>
              <a:rPr sz="1400" dirty="0">
                <a:solidFill>
                  <a:srgbClr val="292934"/>
                </a:solidFill>
                <a:cs typeface="Georgia"/>
              </a:rPr>
              <a:t>об</a:t>
            </a:r>
            <a:r>
              <a:rPr sz="1400" spc="-34" dirty="0">
                <a:solidFill>
                  <a:srgbClr val="292934"/>
                </a:solidFill>
                <a:cs typeface="Georgia"/>
              </a:rPr>
              <a:t> </a:t>
            </a:r>
            <a:r>
              <a:rPr sz="1400" dirty="0">
                <a:solidFill>
                  <a:srgbClr val="292934"/>
                </a:solidFill>
                <a:cs typeface="Georgia"/>
              </a:rPr>
              <a:t>этих</a:t>
            </a:r>
            <a:r>
              <a:rPr sz="1400" spc="-23" dirty="0">
                <a:solidFill>
                  <a:srgbClr val="292934"/>
                </a:solidFill>
                <a:cs typeface="Georgia"/>
              </a:rPr>
              <a:t> </a:t>
            </a:r>
            <a:r>
              <a:rPr sz="1400" spc="-6" dirty="0">
                <a:solidFill>
                  <a:srgbClr val="292934"/>
                </a:solidFill>
                <a:cs typeface="Georgia"/>
              </a:rPr>
              <a:t>результатах</a:t>
            </a:r>
            <a:r>
              <a:rPr sz="1400" spc="-11" dirty="0">
                <a:solidFill>
                  <a:srgbClr val="292934"/>
                </a:solidFill>
                <a:cs typeface="Georgia"/>
              </a:rPr>
              <a:t> </a:t>
            </a:r>
            <a:r>
              <a:rPr sz="1400" dirty="0">
                <a:solidFill>
                  <a:srgbClr val="292934"/>
                </a:solidFill>
                <a:cs typeface="Georgia"/>
              </a:rPr>
              <a:t>и</a:t>
            </a:r>
            <a:r>
              <a:rPr sz="1400" spc="-28" dirty="0">
                <a:solidFill>
                  <a:srgbClr val="292934"/>
                </a:solidFill>
                <a:cs typeface="Georgia"/>
              </a:rPr>
              <a:t> </a:t>
            </a:r>
            <a:r>
              <a:rPr sz="1400" spc="-6" dirty="0">
                <a:solidFill>
                  <a:srgbClr val="292934"/>
                </a:solidFill>
                <a:cs typeface="Georgia"/>
              </a:rPr>
              <a:t>поощрениях</a:t>
            </a:r>
            <a:r>
              <a:rPr sz="1400" spc="-17" dirty="0">
                <a:solidFill>
                  <a:srgbClr val="292934"/>
                </a:solidFill>
                <a:cs typeface="Georgia"/>
              </a:rPr>
              <a:t> </a:t>
            </a:r>
            <a:r>
              <a:rPr sz="1400" spc="-14" dirty="0">
                <a:solidFill>
                  <a:srgbClr val="292934"/>
                </a:solidFill>
                <a:cs typeface="Georgia"/>
              </a:rPr>
              <a:t>на</a:t>
            </a:r>
            <a:endParaRPr sz="1400" dirty="0">
              <a:cs typeface="Georgia"/>
            </a:endParaRPr>
          </a:p>
          <a:p>
            <a:pPr marL="7144"/>
            <a:r>
              <a:rPr sz="1400" dirty="0">
                <a:solidFill>
                  <a:srgbClr val="292934"/>
                </a:solidFill>
                <a:cs typeface="Georgia"/>
              </a:rPr>
              <a:t>бумажных</a:t>
            </a:r>
            <a:r>
              <a:rPr sz="1400" spc="-23" dirty="0">
                <a:solidFill>
                  <a:srgbClr val="292934"/>
                </a:solidFill>
                <a:cs typeface="Georgia"/>
              </a:rPr>
              <a:t> </a:t>
            </a:r>
            <a:r>
              <a:rPr sz="1400" dirty="0">
                <a:solidFill>
                  <a:srgbClr val="292934"/>
                </a:solidFill>
                <a:cs typeface="Georgia"/>
              </a:rPr>
              <a:t>и</a:t>
            </a:r>
            <a:r>
              <a:rPr sz="1400" spc="-37" dirty="0">
                <a:solidFill>
                  <a:srgbClr val="292934"/>
                </a:solidFill>
                <a:cs typeface="Georgia"/>
              </a:rPr>
              <a:t> </a:t>
            </a:r>
            <a:r>
              <a:rPr sz="1400" dirty="0">
                <a:solidFill>
                  <a:srgbClr val="292934"/>
                </a:solidFill>
                <a:cs typeface="Georgia"/>
              </a:rPr>
              <a:t>(или)</a:t>
            </a:r>
            <a:r>
              <a:rPr sz="1400" spc="-31" dirty="0">
                <a:solidFill>
                  <a:srgbClr val="292934"/>
                </a:solidFill>
                <a:cs typeface="Georgia"/>
              </a:rPr>
              <a:t> </a:t>
            </a:r>
            <a:r>
              <a:rPr sz="1400" spc="-6" dirty="0">
                <a:solidFill>
                  <a:srgbClr val="292934"/>
                </a:solidFill>
                <a:cs typeface="Georgia"/>
              </a:rPr>
              <a:t>электронных</a:t>
            </a:r>
            <a:r>
              <a:rPr sz="1400" spc="-17" dirty="0">
                <a:solidFill>
                  <a:srgbClr val="292934"/>
                </a:solidFill>
                <a:cs typeface="Georgia"/>
              </a:rPr>
              <a:t> </a:t>
            </a:r>
            <a:r>
              <a:rPr sz="1400" spc="-6" dirty="0">
                <a:solidFill>
                  <a:srgbClr val="292934"/>
                </a:solidFill>
                <a:cs typeface="Georgia"/>
              </a:rPr>
              <a:t>носителях.</a:t>
            </a:r>
            <a:endParaRPr sz="1400" dirty="0">
              <a:cs typeface="Georg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E1C0D4-E5FA-A2A1-2F3A-F2C6B1AA7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4955" y="303140"/>
            <a:ext cx="3865418" cy="3558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b="1" dirty="0">
                <a:solidFill>
                  <a:srgbClr val="002060"/>
                </a:solidFill>
                <a:latin typeface="+mn-lt"/>
              </a:rPr>
              <a:t>ФГОС НОО с.30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C9C287-181A-C49B-EA88-6DA711385ABC}"/>
              </a:ext>
            </a:extLst>
          </p:cNvPr>
          <p:cNvSpPr txBox="1"/>
          <p:nvPr/>
        </p:nvSpPr>
        <p:spPr>
          <a:xfrm>
            <a:off x="343889" y="911767"/>
            <a:ext cx="636443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1400" b="0" i="0" dirty="0">
                <a:solidFill>
                  <a:srgbClr val="333333"/>
                </a:solidFill>
                <a:effectLst/>
                <a:latin typeface="+mn-lt"/>
              </a:rPr>
              <a:t>Система оценки достижения планируемых результатов освоения программы начального общего образования должна:</a:t>
            </a:r>
          </a:p>
          <a:p>
            <a:pPr marL="160734" indent="-160734" algn="l">
              <a:buFont typeface="Wingdings" panose="05000000000000000000" pitchFamily="2" charset="2"/>
              <a:buChar char="§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+mn-lt"/>
              </a:rPr>
              <a:t>отражать содержание и критерии оценки, формы представления результатов оценочной деятельности;</a:t>
            </a:r>
          </a:p>
          <a:p>
            <a:pPr marL="160734" indent="-160734" algn="l">
              <a:buFont typeface="Wingdings" panose="05000000000000000000" pitchFamily="2" charset="2"/>
              <a:buChar char="§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+mn-lt"/>
              </a:rPr>
              <a:t>ориентировать образовательную деятельность на личностное развитие и воспитание обучающихся, достижение планируемых результатов освоения учебных предметов, учебных курсов (в том числе внеурочной деятельности), учебных модулей и формирование универсальных учебных действий у обучающихся;</a:t>
            </a:r>
          </a:p>
          <a:p>
            <a:pPr marL="160734" indent="-160734" algn="l">
              <a:buFont typeface="Wingdings" panose="05000000000000000000" pitchFamily="2" charset="2"/>
              <a:buChar char="§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+mn-lt"/>
              </a:rPr>
              <a:t>обеспечивать комплексный подход к оценке результатов освоения программы начального общего образования, позволяющий осуществлять оценку предметных и метапредметных результатов;</a:t>
            </a:r>
          </a:p>
          <a:p>
            <a:pPr marL="160734" indent="-160734" algn="l">
              <a:buFont typeface="Wingdings" panose="05000000000000000000" pitchFamily="2" charset="2"/>
              <a:buChar char="§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+mn-lt"/>
              </a:rPr>
              <a:t>предусматривать оценку динамики учебных достижений обучающихся;</a:t>
            </a:r>
          </a:p>
          <a:p>
            <a:pPr marL="160734" indent="-160734" algn="l">
              <a:buFont typeface="Wingdings" panose="05000000000000000000" pitchFamily="2" charset="2"/>
              <a:buChar char="§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+mn-lt"/>
              </a:rPr>
              <a:t>обеспечивать возможность получения объективной информации о качестве подготовки обучающихся в интересах всех участников образовательных отношений.</a:t>
            </a:r>
          </a:p>
        </p:txBody>
      </p:sp>
    </p:spTree>
    <p:extLst>
      <p:ext uri="{BB962C8B-B14F-4D97-AF65-F5344CB8AC3E}">
        <p14:creationId xmlns:p14="http://schemas.microsoft.com/office/powerpoint/2010/main" val="2953047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3317664-C14D-7B52-7EB4-4C2FD5F5F36F}"/>
              </a:ext>
            </a:extLst>
          </p:cNvPr>
          <p:cNvSpPr txBox="1"/>
          <p:nvPr/>
        </p:nvSpPr>
        <p:spPr>
          <a:xfrm>
            <a:off x="477272" y="316119"/>
            <a:ext cx="5080496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/>
              <a:t>Подходы к оценке образовательных достижений</a:t>
            </a: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509D7F48-E4AF-F119-12CE-1F72772282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70834409"/>
              </p:ext>
            </p:extLst>
          </p:nvPr>
        </p:nvGraphicFramePr>
        <p:xfrm>
          <a:off x="686915" y="1034833"/>
          <a:ext cx="5080496" cy="3492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Рисунок 7" descr="Голова с шестеренками">
            <a:extLst>
              <a:ext uri="{FF2B5EF4-FFF2-40B4-BE49-F238E27FC236}">
                <a16:creationId xmlns:a16="http://schemas.microsoft.com/office/drawing/2014/main" id="{01AA3DE3-E562-65A2-4231-62B04E69B169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017520" y="1297415"/>
            <a:ext cx="379168" cy="379168"/>
          </a:xfrm>
          <a:prstGeom prst="rect">
            <a:avLst/>
          </a:prstGeom>
        </p:spPr>
      </p:pic>
      <p:pic>
        <p:nvPicPr>
          <p:cNvPr id="10" name="Рисунок 9" descr="Фрагменты головоломки">
            <a:extLst>
              <a:ext uri="{FF2B5EF4-FFF2-40B4-BE49-F238E27FC236}">
                <a16:creationId xmlns:a16="http://schemas.microsoft.com/office/drawing/2014/main" id="{D868A4EE-91CB-4F54-22BE-536143659850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838818" y="2910764"/>
            <a:ext cx="415437" cy="415437"/>
          </a:xfrm>
          <a:prstGeom prst="rect">
            <a:avLst/>
          </a:prstGeom>
        </p:spPr>
      </p:pic>
      <p:pic>
        <p:nvPicPr>
          <p:cNvPr id="12" name="Рисунок 11" descr="Пирамида с уровнями">
            <a:extLst>
              <a:ext uri="{FF2B5EF4-FFF2-40B4-BE49-F238E27FC236}">
                <a16:creationId xmlns:a16="http://schemas.microsoft.com/office/drawing/2014/main" id="{99CAE7B8-C47D-45C9-7486-A8BDC3022B04}"/>
              </a:ext>
            </a:extLst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191825" y="3063020"/>
            <a:ext cx="303335" cy="303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808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B7F250A-A3D9-D309-3968-6BB1F78F7C2B}"/>
              </a:ext>
            </a:extLst>
          </p:cNvPr>
          <p:cNvSpPr txBox="1"/>
          <p:nvPr/>
        </p:nvSpPr>
        <p:spPr>
          <a:xfrm>
            <a:off x="1503484" y="780977"/>
            <a:ext cx="3429000" cy="5078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350" b="1" dirty="0"/>
              <a:t>Комплексный подход к оценке образовательных достижений </a:t>
            </a: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F6A55AC0-FA4A-8EDD-91DC-35D5450F27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8349954"/>
              </p:ext>
            </p:extLst>
          </p:nvPr>
        </p:nvGraphicFramePr>
        <p:xfrm>
          <a:off x="249482" y="1192823"/>
          <a:ext cx="6503011" cy="304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0772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535989DC-5F16-CBA1-0D4B-7D15D3A96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2BF14C-D1B3-8EA9-8E7A-CA35E4BB9549}"/>
              </a:ext>
            </a:extLst>
          </p:cNvPr>
          <p:cNvSpPr txBox="1"/>
          <p:nvPr/>
        </p:nvSpPr>
        <p:spPr>
          <a:xfrm>
            <a:off x="316695" y="39661"/>
            <a:ext cx="510725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0734" indent="-160734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0070C0"/>
                </a:solidFill>
              </a:rPr>
              <a:t>список итоговых планируемых результатов с указанием этапов их формирования и способов оценки (например, текущая (тематическая); устно (письменно), практика);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0490B5-0C17-103D-0518-2E49285EAF23}"/>
              </a:ext>
            </a:extLst>
          </p:cNvPr>
          <p:cNvSpPr txBox="1"/>
          <p:nvPr/>
        </p:nvSpPr>
        <p:spPr>
          <a:xfrm>
            <a:off x="273249" y="1658531"/>
            <a:ext cx="64308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/>
              <a:t>итоговых планируемых результатов                        </a:t>
            </a:r>
            <a:r>
              <a:rPr lang="ru-RU" sz="1400" b="1" dirty="0">
                <a:solidFill>
                  <a:srgbClr val="0070C0"/>
                </a:solidFill>
              </a:rPr>
              <a:t>планируемые результаты  </a:t>
            </a:r>
          </a:p>
          <a:p>
            <a:r>
              <a:rPr lang="ru-RU" sz="1400" b="1" dirty="0">
                <a:solidFill>
                  <a:srgbClr val="0070C0"/>
                </a:solidFill>
              </a:rPr>
              <a:t>                                                                                            (раздел 1.2)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23A4C05-B839-573B-0A89-3D3C7B9C9DED}"/>
              </a:ext>
            </a:extLst>
          </p:cNvPr>
          <p:cNvSpPr txBox="1"/>
          <p:nvPr/>
        </p:nvSpPr>
        <p:spPr>
          <a:xfrm>
            <a:off x="273248" y="2191040"/>
            <a:ext cx="643086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/>
              <a:t>с указанием этапов их формирования                     </a:t>
            </a:r>
            <a:r>
              <a:rPr lang="ru-RU" sz="1400" b="1" dirty="0">
                <a:solidFill>
                  <a:srgbClr val="0070C0"/>
                </a:solidFill>
              </a:rPr>
              <a:t>варианты: классы, триместры, </a:t>
            </a:r>
          </a:p>
          <a:p>
            <a:r>
              <a:rPr lang="ru-RU" sz="1400" b="1" dirty="0">
                <a:solidFill>
                  <a:srgbClr val="0070C0"/>
                </a:solidFill>
              </a:rPr>
              <a:t>                                                                                              полугодия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378C5E8-C6F2-E2AB-2B2C-86EEF0C36DC3}"/>
              </a:ext>
            </a:extLst>
          </p:cNvPr>
          <p:cNvSpPr txBox="1"/>
          <p:nvPr/>
        </p:nvSpPr>
        <p:spPr>
          <a:xfrm>
            <a:off x="316695" y="2746587"/>
            <a:ext cx="222286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/>
              <a:t>способов оценки </a:t>
            </a:r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08B0E8DD-9A99-FAF5-C86C-CFC4BBA1EF5C}"/>
              </a:ext>
            </a:extLst>
          </p:cNvPr>
          <p:cNvCxnSpPr/>
          <p:nvPr/>
        </p:nvCxnSpPr>
        <p:spPr>
          <a:xfrm>
            <a:off x="3163047" y="1816609"/>
            <a:ext cx="786653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D1C7A7E7-1406-E9F4-656F-44E9353A7428}"/>
              </a:ext>
            </a:extLst>
          </p:cNvPr>
          <p:cNvCxnSpPr/>
          <p:nvPr/>
        </p:nvCxnSpPr>
        <p:spPr>
          <a:xfrm>
            <a:off x="1848286" y="2900475"/>
            <a:ext cx="786653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F8C26CA6-1F4D-3BA9-3623-95A163FF3BBA}"/>
              </a:ext>
            </a:extLst>
          </p:cNvPr>
          <p:cNvCxnSpPr/>
          <p:nvPr/>
        </p:nvCxnSpPr>
        <p:spPr>
          <a:xfrm>
            <a:off x="3266816" y="2351736"/>
            <a:ext cx="786653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738CD73-C8C8-4FEA-498B-A9A5A2BA29B9}"/>
              </a:ext>
            </a:extLst>
          </p:cNvPr>
          <p:cNvSpPr txBox="1"/>
          <p:nvPr/>
        </p:nvSpPr>
        <p:spPr>
          <a:xfrm>
            <a:off x="2908239" y="2746587"/>
            <a:ext cx="368317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u="sng" dirty="0"/>
              <a:t>Внутренняя оценка</a:t>
            </a:r>
            <a:r>
              <a:rPr lang="ru-RU" sz="1200" dirty="0"/>
              <a:t> включает: стартовую диагностику; текущую и тематическую оценку; итоговую оценку; промежуточную аттестацию; психолого-педагогическое наблюдение; внутренний мониторинг образовательных достижений обучающихся. </a:t>
            </a:r>
          </a:p>
          <a:p>
            <a:r>
              <a:rPr lang="ru-RU" sz="1200" u="sng" dirty="0"/>
              <a:t>Внешняя оценка </a:t>
            </a:r>
            <a:r>
              <a:rPr lang="ru-RU" sz="1200" dirty="0"/>
              <a:t>включает: независимую оценку качества подготовки обучающихся; итоговую аттестацию</a:t>
            </a:r>
          </a:p>
        </p:txBody>
      </p:sp>
    </p:spTree>
    <p:extLst>
      <p:ext uri="{BB962C8B-B14F-4D97-AF65-F5344CB8AC3E}">
        <p14:creationId xmlns:p14="http://schemas.microsoft.com/office/powerpoint/2010/main" val="3013479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5958F2D8-99FB-5FD2-CEC2-2EBF470124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6211847"/>
              </p:ext>
            </p:extLst>
          </p:nvPr>
        </p:nvGraphicFramePr>
        <p:xfrm>
          <a:off x="151657" y="972387"/>
          <a:ext cx="4541786" cy="36084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05898">
                  <a:extLst>
                    <a:ext uri="{9D8B030D-6E8A-4147-A177-3AD203B41FA5}">
                      <a16:colId xmlns:a16="http://schemas.microsoft.com/office/drawing/2014/main" val="57534977"/>
                    </a:ext>
                  </a:extLst>
                </a:gridCol>
                <a:gridCol w="801492">
                  <a:extLst>
                    <a:ext uri="{9D8B030D-6E8A-4147-A177-3AD203B41FA5}">
                      <a16:colId xmlns:a16="http://schemas.microsoft.com/office/drawing/2014/main" val="594190943"/>
                    </a:ext>
                  </a:extLst>
                </a:gridCol>
                <a:gridCol w="667198">
                  <a:extLst>
                    <a:ext uri="{9D8B030D-6E8A-4147-A177-3AD203B41FA5}">
                      <a16:colId xmlns:a16="http://schemas.microsoft.com/office/drawing/2014/main" val="1805628601"/>
                    </a:ext>
                  </a:extLst>
                </a:gridCol>
                <a:gridCol w="667198">
                  <a:extLst>
                    <a:ext uri="{9D8B030D-6E8A-4147-A177-3AD203B41FA5}">
                      <a16:colId xmlns:a16="http://schemas.microsoft.com/office/drawing/2014/main" val="2315815487"/>
                    </a:ext>
                  </a:extLst>
                </a:gridCol>
              </a:tblGrid>
              <a:tr h="1288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Ожидаемый результат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Уровень освоения*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1850038"/>
                  </a:ext>
                </a:extLst>
              </a:tr>
              <a:tr h="128826">
                <a:tc>
                  <a:txBody>
                    <a:bodyPr/>
                    <a:lstStyle/>
                    <a:p>
                      <a:pPr marL="2921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</a:rPr>
                        <a:t>1 </a:t>
                      </a:r>
                      <a:r>
                        <a:rPr lang="ru-RU" sz="700">
                          <a:effectLst/>
                        </a:rPr>
                        <a:t>модуль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2 модуль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3 модуль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extLst>
                  <a:ext uri="{0D108BD9-81ED-4DB2-BD59-A6C34878D82A}">
                    <a16:rowId xmlns:a16="http://schemas.microsoft.com/office/drawing/2014/main" val="765997959"/>
                  </a:ext>
                </a:extLst>
              </a:tr>
              <a:tr h="128826">
                <a:tc>
                  <a:txBody>
                    <a:bodyPr/>
                    <a:lstStyle/>
                    <a:p>
                      <a:pPr marL="2921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правильно составлять модель предложения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extLst>
                  <a:ext uri="{0D108BD9-81ED-4DB2-BD59-A6C34878D82A}">
                    <a16:rowId xmlns:a16="http://schemas.microsoft.com/office/drawing/2014/main" val="4278698511"/>
                  </a:ext>
                </a:extLst>
              </a:tr>
              <a:tr h="1288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обозначать звуки буквами 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extLst>
                  <a:ext uri="{0D108BD9-81ED-4DB2-BD59-A6C34878D82A}">
                    <a16:rowId xmlns:a16="http://schemas.microsoft.com/office/drawing/2014/main" val="3952009702"/>
                  </a:ext>
                </a:extLst>
              </a:tr>
              <a:tr h="2663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писать буквы на основе двигательных элементов по определенному алгоритму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 dirty="0">
                          <a:effectLst/>
                        </a:rPr>
                        <a:t> </a:t>
                      </a:r>
                      <a:endParaRPr lang="ru-RU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extLst>
                  <a:ext uri="{0D108BD9-81ED-4DB2-BD59-A6C34878D82A}">
                    <a16:rowId xmlns:a16="http://schemas.microsoft.com/office/drawing/2014/main" val="1290888341"/>
                  </a:ext>
                </a:extLst>
              </a:tr>
              <a:tr h="1288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выполнять соединение букв в слогах и словах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extLst>
                  <a:ext uri="{0D108BD9-81ED-4DB2-BD59-A6C34878D82A}">
                    <a16:rowId xmlns:a16="http://schemas.microsoft.com/office/drawing/2014/main" val="32320971"/>
                  </a:ext>
                </a:extLst>
              </a:tr>
              <a:tr h="266329">
                <a:tc>
                  <a:txBody>
                    <a:bodyPr/>
                    <a:lstStyle/>
                    <a:p>
                      <a:pPr marL="2921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конструировать письменные буквы из элементов-шаблонов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extLst>
                  <a:ext uri="{0D108BD9-81ED-4DB2-BD59-A6C34878D82A}">
                    <a16:rowId xmlns:a16="http://schemas.microsoft.com/office/drawing/2014/main" val="1735173308"/>
                  </a:ext>
                </a:extLst>
              </a:tr>
              <a:tr h="5413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различать гласные и согласные звуки; звонкие и глухие согласные; мягкие и твердые согласные; парные звонкие-глухие согласные; только твердые и только мягкие согласные 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extLst>
                  <a:ext uri="{0D108BD9-81ED-4DB2-BD59-A6C34878D82A}">
                    <a16:rowId xmlns:a16="http://schemas.microsoft.com/office/drawing/2014/main" val="472542758"/>
                  </a:ext>
                </a:extLst>
              </a:tr>
              <a:tr h="266329">
                <a:tc>
                  <a:txBody>
                    <a:bodyPr/>
                    <a:lstStyle/>
                    <a:p>
                      <a:pPr marL="2921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делить слова на слоги, определять ударный слог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extLst>
                  <a:ext uri="{0D108BD9-81ED-4DB2-BD59-A6C34878D82A}">
                    <a16:rowId xmlns:a16="http://schemas.microsoft.com/office/drawing/2014/main" val="3282529521"/>
                  </a:ext>
                </a:extLst>
              </a:tr>
              <a:tr h="678838">
                <a:tc>
                  <a:txBody>
                    <a:bodyPr/>
                    <a:lstStyle/>
                    <a:p>
                      <a:pPr marL="2921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пользоваться способом обозначения твердых согласных с помощью гласных первого ряда (а, о, у, э, ы) и способами обозначения мягких согласных с помощью гласных второго ряда (я, е, ю, ё, и) и мягкого знака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extLst>
                  <a:ext uri="{0D108BD9-81ED-4DB2-BD59-A6C34878D82A}">
                    <a16:rowId xmlns:a16="http://schemas.microsoft.com/office/drawing/2014/main" val="3567154685"/>
                  </a:ext>
                </a:extLst>
              </a:tr>
              <a:tr h="266329">
                <a:tc>
                  <a:txBody>
                    <a:bodyPr/>
                    <a:lstStyle/>
                    <a:p>
                      <a:pPr marL="2921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пользоваться способом обозначения звука [й</a:t>
                      </a:r>
                      <a:r>
                        <a:rPr lang="ar-SA" sz="700">
                          <a:effectLst/>
                        </a:rPr>
                        <a:t>ۥ </a:t>
                      </a:r>
                      <a:r>
                        <a:rPr lang="ru-RU" sz="700">
                          <a:effectLst/>
                        </a:rPr>
                        <a:t>] в начале слова (с помощью букв е, ё, ю, я)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extLst>
                  <a:ext uri="{0D108BD9-81ED-4DB2-BD59-A6C34878D82A}">
                    <a16:rowId xmlns:a16="http://schemas.microsoft.com/office/drawing/2014/main" val="199740186"/>
                  </a:ext>
                </a:extLst>
              </a:tr>
              <a:tr h="678838">
                <a:tc>
                  <a:txBody>
                    <a:bodyPr/>
                    <a:lstStyle/>
                    <a:p>
                      <a:pPr marL="2921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пользоваться алфавитом, быстро находить нужную букву в алфавитном столбике, использовать последовательность букв в русском алфавите для расположения заданных слов и фамилий в алфавитном порядке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700" dirty="0">
                          <a:effectLst/>
                        </a:rPr>
                        <a:t> </a:t>
                      </a:r>
                      <a:endParaRPr lang="ru-RU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4" marR="42174" marT="0" marB="0"/>
                </a:tc>
                <a:extLst>
                  <a:ext uri="{0D108BD9-81ED-4DB2-BD59-A6C34878D82A}">
                    <a16:rowId xmlns:a16="http://schemas.microsoft.com/office/drawing/2014/main" val="326107809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42F6AB3-F339-CB4B-2170-5BA95160C491}"/>
              </a:ext>
            </a:extLst>
          </p:cNvPr>
          <p:cNvSpPr txBox="1"/>
          <p:nvPr/>
        </p:nvSpPr>
        <p:spPr>
          <a:xfrm>
            <a:off x="269860" y="61880"/>
            <a:ext cx="4864162" cy="5721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Отчет предметных достижений по предмету «Русский язык» / (Обучение письму)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FE9462-B6AC-F8CA-EEC6-C4F7272A409C}"/>
              </a:ext>
            </a:extLst>
          </p:cNvPr>
          <p:cNvSpPr txBox="1"/>
          <p:nvPr/>
        </p:nvSpPr>
        <p:spPr>
          <a:xfrm>
            <a:off x="4793804" y="1402980"/>
            <a:ext cx="2064196" cy="1528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ru-RU" sz="1200" b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В-</a:t>
            </a:r>
            <a:r>
              <a:rPr lang="ru-RU" sz="1200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высокий уровень</a:t>
            </a:r>
          </a:p>
          <a:p>
            <a:pPr algn="just">
              <a:spcAft>
                <a:spcPts val="1000"/>
              </a:spcAft>
            </a:pPr>
            <a:r>
              <a:rPr lang="ru-RU" sz="1200" b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sz="1200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- повышенный уровень</a:t>
            </a:r>
          </a:p>
          <a:p>
            <a:pPr algn="just">
              <a:spcAft>
                <a:spcPts val="1000"/>
              </a:spcAft>
            </a:pPr>
            <a:r>
              <a:rPr lang="ru-RU" sz="1200" b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Б</a:t>
            </a:r>
            <a:r>
              <a:rPr lang="ru-RU" sz="1200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- базовый уровень</a:t>
            </a:r>
          </a:p>
          <a:p>
            <a:pPr algn="just">
              <a:spcAft>
                <a:spcPts val="1000"/>
              </a:spcAft>
            </a:pPr>
            <a:r>
              <a:rPr lang="ru-RU" sz="1200" b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ПН</a:t>
            </a:r>
            <a:r>
              <a:rPr lang="ru-RU" sz="1200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- пониженный уровень</a:t>
            </a:r>
          </a:p>
          <a:p>
            <a:r>
              <a:rPr lang="ru-RU" sz="1200" b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Н</a:t>
            </a:r>
            <a:r>
              <a:rPr lang="ru-RU" sz="1200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- низкий уровень</a:t>
            </a:r>
            <a:r>
              <a:rPr lang="ru-RU" sz="1200" b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endParaRPr lang="ru-RU" sz="1200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21001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933182BA-060A-AFC5-BE3A-B80348AFB5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284155"/>
              </p:ext>
            </p:extLst>
          </p:nvPr>
        </p:nvGraphicFramePr>
        <p:xfrm>
          <a:off x="342900" y="1971918"/>
          <a:ext cx="6172200" cy="9899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29976">
                  <a:extLst>
                    <a:ext uri="{9D8B030D-6E8A-4147-A177-3AD203B41FA5}">
                      <a16:colId xmlns:a16="http://schemas.microsoft.com/office/drawing/2014/main" val="4279183181"/>
                    </a:ext>
                  </a:extLst>
                </a:gridCol>
                <a:gridCol w="1171112">
                  <a:extLst>
                    <a:ext uri="{9D8B030D-6E8A-4147-A177-3AD203B41FA5}">
                      <a16:colId xmlns:a16="http://schemas.microsoft.com/office/drawing/2014/main" val="4017147439"/>
                    </a:ext>
                  </a:extLst>
                </a:gridCol>
                <a:gridCol w="1171112">
                  <a:extLst>
                    <a:ext uri="{9D8B030D-6E8A-4147-A177-3AD203B41FA5}">
                      <a16:colId xmlns:a16="http://schemas.microsoft.com/office/drawing/2014/main" val="24491922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Направление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Название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Результат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86854667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Участие в олимпиадах и конкурсах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09195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456184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33269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Проекты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017279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E602ABB-BC47-16F7-F88B-A44CA5455D6A}"/>
              </a:ext>
            </a:extLst>
          </p:cNvPr>
          <p:cNvSpPr txBox="1"/>
          <p:nvPr/>
        </p:nvSpPr>
        <p:spPr>
          <a:xfrm>
            <a:off x="1442969" y="886326"/>
            <a:ext cx="3430114" cy="390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Внешние достижения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69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89F26127-6E9C-C40C-F62D-4861843E2E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7908120"/>
              </p:ext>
            </p:extLst>
          </p:nvPr>
        </p:nvGraphicFramePr>
        <p:xfrm>
          <a:off x="165039" y="539719"/>
          <a:ext cx="4018900" cy="41560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39556">
                  <a:extLst>
                    <a:ext uri="{9D8B030D-6E8A-4147-A177-3AD203B41FA5}">
                      <a16:colId xmlns:a16="http://schemas.microsoft.com/office/drawing/2014/main" val="1393976769"/>
                    </a:ext>
                  </a:extLst>
                </a:gridCol>
                <a:gridCol w="593254">
                  <a:extLst>
                    <a:ext uri="{9D8B030D-6E8A-4147-A177-3AD203B41FA5}">
                      <a16:colId xmlns:a16="http://schemas.microsoft.com/office/drawing/2014/main" val="438401415"/>
                    </a:ext>
                  </a:extLst>
                </a:gridCol>
                <a:gridCol w="592836">
                  <a:extLst>
                    <a:ext uri="{9D8B030D-6E8A-4147-A177-3AD203B41FA5}">
                      <a16:colId xmlns:a16="http://schemas.microsoft.com/office/drawing/2014/main" val="84615558"/>
                    </a:ext>
                  </a:extLst>
                </a:gridCol>
                <a:gridCol w="593254">
                  <a:extLst>
                    <a:ext uri="{9D8B030D-6E8A-4147-A177-3AD203B41FA5}">
                      <a16:colId xmlns:a16="http://schemas.microsoft.com/office/drawing/2014/main" val="4204049215"/>
                    </a:ext>
                  </a:extLst>
                </a:gridCol>
              </a:tblGrid>
              <a:tr h="3616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Навык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Уровень сформированности навыка*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9809982"/>
                  </a:ext>
                </a:extLst>
              </a:tr>
              <a:tr h="8534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 anchor="ctr"/>
                </a:tc>
                <a:tc>
                  <a:txBody>
                    <a:bodyPr/>
                    <a:lstStyle/>
                    <a:p>
                      <a:pPr marL="2888615" indent="-288861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1 </a:t>
                      </a:r>
                      <a:r>
                        <a:rPr lang="ru-RU" sz="800">
                          <a:effectLst/>
                        </a:rPr>
                        <a:t>модуль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/>
                </a:tc>
                <a:tc>
                  <a:txBody>
                    <a:bodyPr/>
                    <a:lstStyle/>
                    <a:p>
                      <a:pPr marL="2888615" indent="-288861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2 модуль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/>
                </a:tc>
                <a:tc>
                  <a:txBody>
                    <a:bodyPr/>
                    <a:lstStyle/>
                    <a:p>
                      <a:pPr marL="2888615" indent="-288861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3 модуль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/>
                </a:tc>
                <a:extLst>
                  <a:ext uri="{0D108BD9-81ED-4DB2-BD59-A6C34878D82A}">
                    <a16:rowId xmlns:a16="http://schemas.microsoft.com/office/drawing/2014/main" val="768771186"/>
                  </a:ext>
                </a:extLst>
              </a:tr>
              <a:tr h="3616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понимать учебную задачу, сохранять ее в процессе учебной деятельности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 anchor="ctr"/>
                </a:tc>
                <a:tc>
                  <a:txBody>
                    <a:bodyPr/>
                    <a:lstStyle/>
                    <a:p>
                      <a:pPr marL="2888615" indent="-288861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/>
                </a:tc>
                <a:tc>
                  <a:txBody>
                    <a:bodyPr/>
                    <a:lstStyle/>
                    <a:p>
                      <a:pPr marL="2888615" indent="-288861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/>
                </a:tc>
                <a:tc>
                  <a:txBody>
                    <a:bodyPr/>
                    <a:lstStyle/>
                    <a:p>
                      <a:pPr marL="2888615" indent="-288861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/>
                </a:tc>
                <a:extLst>
                  <a:ext uri="{0D108BD9-81ED-4DB2-BD59-A6C34878D82A}">
                    <a16:rowId xmlns:a16="http://schemas.microsoft.com/office/drawing/2014/main" val="234607001"/>
                  </a:ext>
                </a:extLst>
              </a:tr>
              <a:tr h="1099303">
                <a:tc>
                  <a:txBody>
                    <a:bodyPr/>
                    <a:lstStyle/>
                    <a:p>
                      <a:pPr marR="29146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планировать способы решения учебной задачи, намечать операции, с помощью которых можно получить результат; выстраивать последовательность выбранных операций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/>
                </a:tc>
                <a:extLst>
                  <a:ext uri="{0D108BD9-81ED-4DB2-BD59-A6C34878D82A}">
                    <a16:rowId xmlns:a16="http://schemas.microsoft.com/office/drawing/2014/main" val="991389433"/>
                  </a:ext>
                </a:extLst>
              </a:tr>
              <a:tr h="3616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контролировать и оценивать результаты и процесс деятельности 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/>
                </a:tc>
                <a:extLst>
                  <a:ext uri="{0D108BD9-81ED-4DB2-BD59-A6C34878D82A}">
                    <a16:rowId xmlns:a16="http://schemas.microsoft.com/office/drawing/2014/main" val="4030378694"/>
                  </a:ext>
                </a:extLst>
              </a:tr>
              <a:tr h="60752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устанавливать причины успеха/неудач деятельности; корректировать свои учебные действия для преодоления ошибок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/>
                </a:tc>
                <a:extLst>
                  <a:ext uri="{0D108BD9-81ED-4DB2-BD59-A6C34878D82A}">
                    <a16:rowId xmlns:a16="http://schemas.microsoft.com/office/drawing/2014/main" val="1596906487"/>
                  </a:ext>
                </a:extLst>
              </a:tr>
              <a:tr h="2386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умеет применять информацию на практике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/>
                </a:tc>
                <a:extLst>
                  <a:ext uri="{0D108BD9-81ED-4DB2-BD59-A6C34878D82A}">
                    <a16:rowId xmlns:a16="http://schemas.microsoft.com/office/drawing/2014/main" val="3054353322"/>
                  </a:ext>
                </a:extLst>
              </a:tr>
              <a:tr h="2386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умеет анализировать информацию</a:t>
                      </a:r>
                      <a:r>
                        <a:rPr lang="en-US" sz="800">
                          <a:effectLst/>
                        </a:rPr>
                        <a:t>/</a:t>
                      </a:r>
                      <a:r>
                        <a:rPr lang="ru-RU" sz="800">
                          <a:effectLst/>
                        </a:rPr>
                        <a:t>исследовать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059" marR="34059" marT="0" marB="0"/>
                </a:tc>
                <a:extLst>
                  <a:ext uri="{0D108BD9-81ED-4DB2-BD59-A6C34878D82A}">
                    <a16:rowId xmlns:a16="http://schemas.microsoft.com/office/drawing/2014/main" val="2763461198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0CE6836-770C-4E5E-9C6A-4DA725CE0BD1}"/>
              </a:ext>
            </a:extLst>
          </p:cNvPr>
          <p:cNvSpPr txBox="1"/>
          <p:nvPr/>
        </p:nvSpPr>
        <p:spPr>
          <a:xfrm>
            <a:off x="4304370" y="1060130"/>
            <a:ext cx="2310533" cy="31910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100" b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М</a:t>
            </a:r>
            <a:r>
              <a:rPr lang="ru-RU" sz="1100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- он может самостоятельно моделировать примеры с использованием этого навыка и объяснять/демонстрировать другим ученикам, как это делать,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100" b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ru-RU" sz="1100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- ученик владеет навыком свободно,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100" b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ru-RU" sz="1100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- ученик может самостоятельно воспроизвести задание по шаблону по данному навыку,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100" b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ru-RU" sz="1100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- ребенку требуется дополнительная помощь для выполнения задания по данному навыку. </a:t>
            </a:r>
          </a:p>
        </p:txBody>
      </p:sp>
    </p:spTree>
    <p:extLst>
      <p:ext uri="{BB962C8B-B14F-4D97-AF65-F5344CB8AC3E}">
        <p14:creationId xmlns:p14="http://schemas.microsoft.com/office/powerpoint/2010/main" val="5059591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АСОУтитул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Городской по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10.xml><?xml version="1.0" encoding="utf-8"?>
<a:theme xmlns:a="http://schemas.openxmlformats.org/drawingml/2006/main" name="5_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1.xml><?xml version="1.0" encoding="utf-8"?>
<a:theme xmlns:a="http://schemas.openxmlformats.org/drawingml/2006/main" name="6_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8_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9_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1_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2_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1_ТемаАСОУтитул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Городской по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8.xml><?xml version="1.0" encoding="utf-8"?>
<a:theme xmlns:a="http://schemas.openxmlformats.org/drawingml/2006/main" name="3_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4_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 по умолчанию.thmx</Template>
  <TotalTime>21941</TotalTime>
  <Words>903</Words>
  <Application>Microsoft Office PowerPoint</Application>
  <PresentationFormat>Произвольный</PresentationFormat>
  <Paragraphs>144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11</vt:i4>
      </vt:variant>
      <vt:variant>
        <vt:lpstr>Заголовки слайдов</vt:lpstr>
      </vt:variant>
      <vt:variant>
        <vt:i4>10</vt:i4>
      </vt:variant>
    </vt:vector>
  </HeadingPairs>
  <TitlesOfParts>
    <vt:vector size="28" baseType="lpstr">
      <vt:lpstr>Arial</vt:lpstr>
      <vt:lpstr>Calibri</vt:lpstr>
      <vt:lpstr>Corbel</vt:lpstr>
      <vt:lpstr>Georgia</vt:lpstr>
      <vt:lpstr>Times New Roman</vt:lpstr>
      <vt:lpstr>Verdana</vt:lpstr>
      <vt:lpstr>Wingdings</vt:lpstr>
      <vt:lpstr>ТемаАСОУтитул</vt:lpstr>
      <vt:lpstr>Специальное оформление</vt:lpstr>
      <vt:lpstr>8_Специальное оформление</vt:lpstr>
      <vt:lpstr>9_Специальное оформление</vt:lpstr>
      <vt:lpstr>1_Специальное оформление</vt:lpstr>
      <vt:lpstr>2_Специальное оформление</vt:lpstr>
      <vt:lpstr>1_ТемаАСОУтитул</vt:lpstr>
      <vt:lpstr>3_Специальное оформление</vt:lpstr>
      <vt:lpstr>4_Специальное оформление</vt:lpstr>
      <vt:lpstr>5_Специальное оформление</vt:lpstr>
      <vt:lpstr>6_Специальное оформление</vt:lpstr>
      <vt:lpstr>Организация мониторинга динамики индивидуальных достижений и динамических показателей освоения умений и знаний в проекте «Эффективная начальная школа»</vt:lpstr>
      <vt:lpstr>ФЗ "Об образовании в Российской Федерации" N 273-ФЗ</vt:lpstr>
      <vt:lpstr>ФГОС НОО с.30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Программа повышения квалификации  «Система оценки образовательных достижений младших школьников в соответствии с ФГОС НОО»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Irina Skvortsova</dc:creator>
  <cp:lastModifiedBy>Лариса Кудрова</cp:lastModifiedBy>
  <cp:revision>267</cp:revision>
  <dcterms:created xsi:type="dcterms:W3CDTF">2020-04-09T22:49:10Z</dcterms:created>
  <dcterms:modified xsi:type="dcterms:W3CDTF">2023-11-07T08:43:23Z</dcterms:modified>
</cp:coreProperties>
</file>