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57" r:id="rId6"/>
    <p:sldId id="285" r:id="rId7"/>
    <p:sldId id="286" r:id="rId8"/>
    <p:sldId id="264" r:id="rId9"/>
    <p:sldId id="268" r:id="rId10"/>
    <p:sldId id="290" r:id="rId11"/>
    <p:sldId id="288" r:id="rId12"/>
    <p:sldId id="289" r:id="rId13"/>
    <p:sldId id="291" r:id="rId14"/>
    <p:sldId id="293" r:id="rId15"/>
    <p:sldId id="294" r:id="rId16"/>
    <p:sldId id="287" r:id="rId17"/>
    <p:sldId id="299" r:id="rId18"/>
    <p:sldId id="292" r:id="rId19"/>
    <p:sldId id="295" r:id="rId20"/>
    <p:sldId id="296" r:id="rId21"/>
    <p:sldId id="298" r:id="rId22"/>
    <p:sldId id="297" r:id="rId23"/>
    <p:sldId id="27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Анатольевна" initials="ЕА" lastIdx="1" clrIdx="0">
    <p:extLst>
      <p:ext uri="{19B8F6BF-5375-455C-9EA6-DF929625EA0E}">
        <p15:presenceInfo xmlns:p15="http://schemas.microsoft.com/office/powerpoint/2012/main" userId="Елена Анатоль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2-10T22:27:40.583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DCBF8-A822-4E74-A2F8-FC7451373C9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B81A57-4BD0-4185-ADF5-582BA1CF65DB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Понимание роли химии в формировании кругозора и функциональной грамотности человека для решения практических задач.</a:t>
          </a:r>
          <a:endParaRPr lang="ru-RU" sz="1800" b="1" dirty="0">
            <a:solidFill>
              <a:schemeClr val="tx2">
                <a:lumMod val="50000"/>
              </a:schemeClr>
            </a:solidFill>
            <a:effectLst/>
          </a:endParaRPr>
        </a:p>
      </dgm:t>
    </dgm:pt>
    <dgm:pt modelId="{5244ED82-ED1B-4572-BAD5-C288B68DC798}" type="parTrans" cxnId="{A24CAC56-CC54-4C90-95D4-BFAD8631306E}">
      <dgm:prSet/>
      <dgm:spPr/>
      <dgm:t>
        <a:bodyPr/>
        <a:lstStyle/>
        <a:p>
          <a:endParaRPr lang="ru-RU"/>
        </a:p>
      </dgm:t>
    </dgm:pt>
    <dgm:pt modelId="{9EABB02C-830F-49E7-984D-82369EB4D844}" type="sibTrans" cxnId="{A24CAC56-CC54-4C90-95D4-BFAD8631306E}">
      <dgm:prSet/>
      <dgm:spPr/>
      <dgm:t>
        <a:bodyPr/>
        <a:lstStyle/>
        <a:p>
          <a:endParaRPr lang="ru-RU"/>
        </a:p>
      </dgm:t>
    </dgm:pt>
    <dgm:pt modelId="{CAF80EB2-2130-4821-B6AF-D4DAF5C3E4F6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представлений о значении химической науки в решении современных экологических проблем, в том числе в предотвращении техногенных и экологических катастроф.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3FB3389-A9FD-4760-B07A-A61FE06A3D11}" type="parTrans" cxnId="{C37D51A1-DB74-48A4-8AD8-69F1F29FC7F5}">
      <dgm:prSet/>
      <dgm:spPr/>
      <dgm:t>
        <a:bodyPr/>
        <a:lstStyle/>
        <a:p>
          <a:endParaRPr lang="ru-RU"/>
        </a:p>
      </dgm:t>
    </dgm:pt>
    <dgm:pt modelId="{03CB9321-0A8C-4EA3-99A7-0A6139B3774F}" type="sibTrans" cxnId="{C37D51A1-DB74-48A4-8AD8-69F1F29FC7F5}">
      <dgm:prSet/>
      <dgm:spPr/>
      <dgm:t>
        <a:bodyPr/>
        <a:lstStyle/>
        <a:p>
          <a:endParaRPr lang="ru-RU"/>
        </a:p>
      </dgm:t>
    </dgm:pt>
    <dgm:pt modelId="{97470C8D-E1F2-47E5-82FA-B89842B2E463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навыка безопасного обращения с веществами, используемыми в повседневной жизни.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417AAC-EEA4-4883-8853-6E9A3218D2AD}" type="parTrans" cxnId="{A757BEEC-2ECE-4A55-B2DA-475E90F51A3B}">
      <dgm:prSet/>
      <dgm:spPr/>
      <dgm:t>
        <a:bodyPr/>
        <a:lstStyle/>
        <a:p>
          <a:endParaRPr lang="ru-RU"/>
        </a:p>
      </dgm:t>
    </dgm:pt>
    <dgm:pt modelId="{DEBD404B-854B-4AF0-8698-D4DA81DAAED1}" type="sibTrans" cxnId="{A757BEEC-2ECE-4A55-B2DA-475E90F51A3B}">
      <dgm:prSet/>
      <dgm:spPr/>
      <dgm:t>
        <a:bodyPr/>
        <a:lstStyle/>
        <a:p>
          <a:endParaRPr lang="ru-RU"/>
        </a:p>
      </dgm:t>
    </dgm:pt>
    <dgm:pt modelId="{1FB03A6F-E7C1-4966-81E3-960B0F7AA6C1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Овладение основами химической грамотности: способностью анализировать и объективно оценивать жизненные ситуации, связанные с химией.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7F93F-72A3-4063-85E4-B138323F095B}" type="parTrans" cxnId="{0202B436-51EC-414D-A8CB-5A46DFF6152F}">
      <dgm:prSet/>
      <dgm:spPr/>
      <dgm:t>
        <a:bodyPr/>
        <a:lstStyle/>
        <a:p>
          <a:endParaRPr lang="ru-RU"/>
        </a:p>
      </dgm:t>
    </dgm:pt>
    <dgm:pt modelId="{8940A591-612D-4ABA-956C-F8B9D786F771}" type="sibTrans" cxnId="{0202B436-51EC-414D-A8CB-5A46DFF6152F}">
      <dgm:prSet/>
      <dgm:spPr/>
      <dgm:t>
        <a:bodyPr/>
        <a:lstStyle/>
        <a:p>
          <a:endParaRPr lang="ru-RU"/>
        </a:p>
      </dgm:t>
    </dgm:pt>
    <dgm:pt modelId="{3D658A03-A754-493A-99D8-6E83C6C1D187}" type="pres">
      <dgm:prSet presAssocID="{544DCBF8-A822-4E74-A2F8-FC7451373C9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D52F401-6CD8-4EC1-ABC7-4FE4D72D7D34}" type="pres">
      <dgm:prSet presAssocID="{544DCBF8-A822-4E74-A2F8-FC7451373C91}" presName="Name1" presStyleCnt="0"/>
      <dgm:spPr/>
    </dgm:pt>
    <dgm:pt modelId="{4CE8FCB7-7A49-4D41-B1C8-94087047BC55}" type="pres">
      <dgm:prSet presAssocID="{544DCBF8-A822-4E74-A2F8-FC7451373C91}" presName="cycle" presStyleCnt="0"/>
      <dgm:spPr/>
    </dgm:pt>
    <dgm:pt modelId="{87A390C5-B9FD-4991-B6E0-F31D93BC9B34}" type="pres">
      <dgm:prSet presAssocID="{544DCBF8-A822-4E74-A2F8-FC7451373C91}" presName="srcNode" presStyleLbl="node1" presStyleIdx="0" presStyleCnt="4"/>
      <dgm:spPr/>
    </dgm:pt>
    <dgm:pt modelId="{8DA67E2E-54F9-473A-A147-EF326A964431}" type="pres">
      <dgm:prSet presAssocID="{544DCBF8-A822-4E74-A2F8-FC7451373C91}" presName="conn" presStyleLbl="parChTrans1D2" presStyleIdx="0" presStyleCnt="1"/>
      <dgm:spPr/>
      <dgm:t>
        <a:bodyPr/>
        <a:lstStyle/>
        <a:p>
          <a:endParaRPr lang="ru-RU"/>
        </a:p>
      </dgm:t>
    </dgm:pt>
    <dgm:pt modelId="{51F34D6C-65BC-4391-81A0-94EA97577809}" type="pres">
      <dgm:prSet presAssocID="{544DCBF8-A822-4E74-A2F8-FC7451373C91}" presName="extraNode" presStyleLbl="node1" presStyleIdx="0" presStyleCnt="4"/>
      <dgm:spPr/>
    </dgm:pt>
    <dgm:pt modelId="{A9A067A4-0CDD-43DD-BFF3-197EC28DB1C2}" type="pres">
      <dgm:prSet presAssocID="{544DCBF8-A822-4E74-A2F8-FC7451373C91}" presName="dstNode" presStyleLbl="node1" presStyleIdx="0" presStyleCnt="4"/>
      <dgm:spPr/>
    </dgm:pt>
    <dgm:pt modelId="{231244A2-6F92-46F7-B39A-1B33D5C77A21}" type="pres">
      <dgm:prSet presAssocID="{84B81A57-4BD0-4185-ADF5-582BA1CF65D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D0F76-4C39-4B9B-A169-146296A064C2}" type="pres">
      <dgm:prSet presAssocID="{84B81A57-4BD0-4185-ADF5-582BA1CF65DB}" presName="accent_1" presStyleCnt="0"/>
      <dgm:spPr/>
    </dgm:pt>
    <dgm:pt modelId="{FCAF625F-20AB-4A3E-831B-18AFCAC1D969}" type="pres">
      <dgm:prSet presAssocID="{84B81A57-4BD0-4185-ADF5-582BA1CF65DB}" presName="accentRepeatNode" presStyleLbl="solidFgAcc1" presStyleIdx="0" presStyleCnt="4"/>
      <dgm:spPr>
        <a:solidFill>
          <a:schemeClr val="accent3">
            <a:lumMod val="20000"/>
            <a:lumOff val="80000"/>
          </a:schemeClr>
        </a:solidFill>
      </dgm:spPr>
    </dgm:pt>
    <dgm:pt modelId="{1D34EEFC-5B32-49A7-931D-3866885DFEC0}" type="pres">
      <dgm:prSet presAssocID="{1FB03A6F-E7C1-4966-81E3-960B0F7AA6C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4420C-9139-4B9B-B558-3509E53AC4AA}" type="pres">
      <dgm:prSet presAssocID="{1FB03A6F-E7C1-4966-81E3-960B0F7AA6C1}" presName="accent_2" presStyleCnt="0"/>
      <dgm:spPr/>
    </dgm:pt>
    <dgm:pt modelId="{590DF44B-4A13-46A8-9D1A-BE46F7C387C6}" type="pres">
      <dgm:prSet presAssocID="{1FB03A6F-E7C1-4966-81E3-960B0F7AA6C1}" presName="accentRepeatNode" presStyleLbl="solidFgAcc1" presStyleIdx="1" presStyleCnt="4"/>
      <dgm:spPr>
        <a:solidFill>
          <a:schemeClr val="accent3">
            <a:lumMod val="20000"/>
            <a:lumOff val="80000"/>
          </a:schemeClr>
        </a:solidFill>
      </dgm:spPr>
    </dgm:pt>
    <dgm:pt modelId="{355166BC-F40B-43E3-A750-FE38D0C6E466}" type="pres">
      <dgm:prSet presAssocID="{97470C8D-E1F2-47E5-82FA-B89842B2E46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E113C-D681-449F-94C8-01ED03E1903A}" type="pres">
      <dgm:prSet presAssocID="{97470C8D-E1F2-47E5-82FA-B89842B2E463}" presName="accent_3" presStyleCnt="0"/>
      <dgm:spPr/>
    </dgm:pt>
    <dgm:pt modelId="{3D804530-2D74-4B34-90C7-B641C67A25C7}" type="pres">
      <dgm:prSet presAssocID="{97470C8D-E1F2-47E5-82FA-B89842B2E463}" presName="accentRepeatNode" presStyleLbl="solidFgAcc1" presStyleIdx="2" presStyleCnt="4"/>
      <dgm:spPr>
        <a:solidFill>
          <a:schemeClr val="accent3">
            <a:lumMod val="20000"/>
            <a:lumOff val="80000"/>
          </a:schemeClr>
        </a:solidFill>
      </dgm:spPr>
    </dgm:pt>
    <dgm:pt modelId="{0B61792A-F9D8-4752-857B-F01E243158D3}" type="pres">
      <dgm:prSet presAssocID="{CAF80EB2-2130-4821-B6AF-D4DAF5C3E4F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B8E89-7485-49E9-93E6-F15B43EC07DC}" type="pres">
      <dgm:prSet presAssocID="{CAF80EB2-2130-4821-B6AF-D4DAF5C3E4F6}" presName="accent_4" presStyleCnt="0"/>
      <dgm:spPr/>
    </dgm:pt>
    <dgm:pt modelId="{8BA75713-9AAE-4998-92E4-E1188C69427C}" type="pres">
      <dgm:prSet presAssocID="{CAF80EB2-2130-4821-B6AF-D4DAF5C3E4F6}" presName="accentRepeatNode" presStyleLbl="solidFgAcc1" presStyleIdx="3" presStyleCnt="4"/>
      <dgm:spPr>
        <a:solidFill>
          <a:schemeClr val="accent3">
            <a:lumMod val="20000"/>
            <a:lumOff val="80000"/>
          </a:schemeClr>
        </a:solidFill>
      </dgm:spPr>
    </dgm:pt>
  </dgm:ptLst>
  <dgm:cxnLst>
    <dgm:cxn modelId="{A89E06D2-D116-4566-B459-DF6B2874E2D2}" type="presOf" srcId="{544DCBF8-A822-4E74-A2F8-FC7451373C91}" destId="{3D658A03-A754-493A-99D8-6E83C6C1D187}" srcOrd="0" destOrd="0" presId="urn:microsoft.com/office/officeart/2008/layout/VerticalCurvedList"/>
    <dgm:cxn modelId="{16512749-05D4-4671-9E14-E4FB89E6BE01}" type="presOf" srcId="{1FB03A6F-E7C1-4966-81E3-960B0F7AA6C1}" destId="{1D34EEFC-5B32-49A7-931D-3866885DFEC0}" srcOrd="0" destOrd="0" presId="urn:microsoft.com/office/officeart/2008/layout/VerticalCurvedList"/>
    <dgm:cxn modelId="{C37D51A1-DB74-48A4-8AD8-69F1F29FC7F5}" srcId="{544DCBF8-A822-4E74-A2F8-FC7451373C91}" destId="{CAF80EB2-2130-4821-B6AF-D4DAF5C3E4F6}" srcOrd="3" destOrd="0" parTransId="{B3FB3389-A9FD-4760-B07A-A61FE06A3D11}" sibTransId="{03CB9321-0A8C-4EA3-99A7-0A6139B3774F}"/>
    <dgm:cxn modelId="{D3D1E653-B476-454A-87B1-26537F7CAC23}" type="presOf" srcId="{97470C8D-E1F2-47E5-82FA-B89842B2E463}" destId="{355166BC-F40B-43E3-A750-FE38D0C6E466}" srcOrd="0" destOrd="0" presId="urn:microsoft.com/office/officeart/2008/layout/VerticalCurvedList"/>
    <dgm:cxn modelId="{66F38E3D-CA4C-4355-94A7-A8921026BD47}" type="presOf" srcId="{84B81A57-4BD0-4185-ADF5-582BA1CF65DB}" destId="{231244A2-6F92-46F7-B39A-1B33D5C77A21}" srcOrd="0" destOrd="0" presId="urn:microsoft.com/office/officeart/2008/layout/VerticalCurvedList"/>
    <dgm:cxn modelId="{A757BEEC-2ECE-4A55-B2DA-475E90F51A3B}" srcId="{544DCBF8-A822-4E74-A2F8-FC7451373C91}" destId="{97470C8D-E1F2-47E5-82FA-B89842B2E463}" srcOrd="2" destOrd="0" parTransId="{65417AAC-EEA4-4883-8853-6E9A3218D2AD}" sibTransId="{DEBD404B-854B-4AF0-8698-D4DA81DAAED1}"/>
    <dgm:cxn modelId="{0202B436-51EC-414D-A8CB-5A46DFF6152F}" srcId="{544DCBF8-A822-4E74-A2F8-FC7451373C91}" destId="{1FB03A6F-E7C1-4966-81E3-960B0F7AA6C1}" srcOrd="1" destOrd="0" parTransId="{E0A7F93F-72A3-4063-85E4-B138323F095B}" sibTransId="{8940A591-612D-4ABA-956C-F8B9D786F771}"/>
    <dgm:cxn modelId="{62B11BA2-20A2-4A0B-9DD3-E592B18A524F}" type="presOf" srcId="{9EABB02C-830F-49E7-984D-82369EB4D844}" destId="{8DA67E2E-54F9-473A-A147-EF326A964431}" srcOrd="0" destOrd="0" presId="urn:microsoft.com/office/officeart/2008/layout/VerticalCurvedList"/>
    <dgm:cxn modelId="{A24CAC56-CC54-4C90-95D4-BFAD8631306E}" srcId="{544DCBF8-A822-4E74-A2F8-FC7451373C91}" destId="{84B81A57-4BD0-4185-ADF5-582BA1CF65DB}" srcOrd="0" destOrd="0" parTransId="{5244ED82-ED1B-4572-BAD5-C288B68DC798}" sibTransId="{9EABB02C-830F-49E7-984D-82369EB4D844}"/>
    <dgm:cxn modelId="{266D54A4-CBA3-404A-9C73-1920BC12F32B}" type="presOf" srcId="{CAF80EB2-2130-4821-B6AF-D4DAF5C3E4F6}" destId="{0B61792A-F9D8-4752-857B-F01E243158D3}" srcOrd="0" destOrd="0" presId="urn:microsoft.com/office/officeart/2008/layout/VerticalCurvedList"/>
    <dgm:cxn modelId="{49A41E2E-B317-4B8C-91D3-63259416E95C}" type="presParOf" srcId="{3D658A03-A754-493A-99D8-6E83C6C1D187}" destId="{1D52F401-6CD8-4EC1-ABC7-4FE4D72D7D34}" srcOrd="0" destOrd="0" presId="urn:microsoft.com/office/officeart/2008/layout/VerticalCurvedList"/>
    <dgm:cxn modelId="{B6ED2E91-6971-4BE2-8567-701FC771A294}" type="presParOf" srcId="{1D52F401-6CD8-4EC1-ABC7-4FE4D72D7D34}" destId="{4CE8FCB7-7A49-4D41-B1C8-94087047BC55}" srcOrd="0" destOrd="0" presId="urn:microsoft.com/office/officeart/2008/layout/VerticalCurvedList"/>
    <dgm:cxn modelId="{A59742EC-0EA8-4107-8CCB-E9AD0252968A}" type="presParOf" srcId="{4CE8FCB7-7A49-4D41-B1C8-94087047BC55}" destId="{87A390C5-B9FD-4991-B6E0-F31D93BC9B34}" srcOrd="0" destOrd="0" presId="urn:microsoft.com/office/officeart/2008/layout/VerticalCurvedList"/>
    <dgm:cxn modelId="{C7AF6D8F-AEFD-4715-9D3D-6B489F468BEF}" type="presParOf" srcId="{4CE8FCB7-7A49-4D41-B1C8-94087047BC55}" destId="{8DA67E2E-54F9-473A-A147-EF326A964431}" srcOrd="1" destOrd="0" presId="urn:microsoft.com/office/officeart/2008/layout/VerticalCurvedList"/>
    <dgm:cxn modelId="{93749413-E7A7-4BAB-B802-9889CB826398}" type="presParOf" srcId="{4CE8FCB7-7A49-4D41-B1C8-94087047BC55}" destId="{51F34D6C-65BC-4391-81A0-94EA97577809}" srcOrd="2" destOrd="0" presId="urn:microsoft.com/office/officeart/2008/layout/VerticalCurvedList"/>
    <dgm:cxn modelId="{D640491E-22D6-4C15-BE53-9F39E2BE0669}" type="presParOf" srcId="{4CE8FCB7-7A49-4D41-B1C8-94087047BC55}" destId="{A9A067A4-0CDD-43DD-BFF3-197EC28DB1C2}" srcOrd="3" destOrd="0" presId="urn:microsoft.com/office/officeart/2008/layout/VerticalCurvedList"/>
    <dgm:cxn modelId="{EC498D6D-9FD0-43E8-A2AD-720151D52381}" type="presParOf" srcId="{1D52F401-6CD8-4EC1-ABC7-4FE4D72D7D34}" destId="{231244A2-6F92-46F7-B39A-1B33D5C77A21}" srcOrd="1" destOrd="0" presId="urn:microsoft.com/office/officeart/2008/layout/VerticalCurvedList"/>
    <dgm:cxn modelId="{C17FB57D-49ED-4FC8-88DA-8A8E01955BE3}" type="presParOf" srcId="{1D52F401-6CD8-4EC1-ABC7-4FE4D72D7D34}" destId="{D98D0F76-4C39-4B9B-A169-146296A064C2}" srcOrd="2" destOrd="0" presId="urn:microsoft.com/office/officeart/2008/layout/VerticalCurvedList"/>
    <dgm:cxn modelId="{38871E85-A685-4662-9F77-6DE867713AE5}" type="presParOf" srcId="{D98D0F76-4C39-4B9B-A169-146296A064C2}" destId="{FCAF625F-20AB-4A3E-831B-18AFCAC1D969}" srcOrd="0" destOrd="0" presId="urn:microsoft.com/office/officeart/2008/layout/VerticalCurvedList"/>
    <dgm:cxn modelId="{9402B8E7-BDD3-4C3F-93AF-4F47C602320D}" type="presParOf" srcId="{1D52F401-6CD8-4EC1-ABC7-4FE4D72D7D34}" destId="{1D34EEFC-5B32-49A7-931D-3866885DFEC0}" srcOrd="3" destOrd="0" presId="urn:microsoft.com/office/officeart/2008/layout/VerticalCurvedList"/>
    <dgm:cxn modelId="{7941BC8B-07F8-40B4-A34A-17BFF58FDC11}" type="presParOf" srcId="{1D52F401-6CD8-4EC1-ABC7-4FE4D72D7D34}" destId="{2B74420C-9139-4B9B-B558-3509E53AC4AA}" srcOrd="4" destOrd="0" presId="urn:microsoft.com/office/officeart/2008/layout/VerticalCurvedList"/>
    <dgm:cxn modelId="{A4BC6F74-2784-440C-A1EF-81C0475AD172}" type="presParOf" srcId="{2B74420C-9139-4B9B-B558-3509E53AC4AA}" destId="{590DF44B-4A13-46A8-9D1A-BE46F7C387C6}" srcOrd="0" destOrd="0" presId="urn:microsoft.com/office/officeart/2008/layout/VerticalCurvedList"/>
    <dgm:cxn modelId="{F449C4D3-0062-4976-AE63-C229A0DEB1D2}" type="presParOf" srcId="{1D52F401-6CD8-4EC1-ABC7-4FE4D72D7D34}" destId="{355166BC-F40B-43E3-A750-FE38D0C6E466}" srcOrd="5" destOrd="0" presId="urn:microsoft.com/office/officeart/2008/layout/VerticalCurvedList"/>
    <dgm:cxn modelId="{78EE65C5-0BA3-47DE-A679-740F14718C10}" type="presParOf" srcId="{1D52F401-6CD8-4EC1-ABC7-4FE4D72D7D34}" destId="{840E113C-D681-449F-94C8-01ED03E1903A}" srcOrd="6" destOrd="0" presId="urn:microsoft.com/office/officeart/2008/layout/VerticalCurvedList"/>
    <dgm:cxn modelId="{DF821765-5A8F-4A8D-B3F9-0653E8544B7E}" type="presParOf" srcId="{840E113C-D681-449F-94C8-01ED03E1903A}" destId="{3D804530-2D74-4B34-90C7-B641C67A25C7}" srcOrd="0" destOrd="0" presId="urn:microsoft.com/office/officeart/2008/layout/VerticalCurvedList"/>
    <dgm:cxn modelId="{9BF460D9-906E-4824-97BC-7B0EAC005C4E}" type="presParOf" srcId="{1D52F401-6CD8-4EC1-ABC7-4FE4D72D7D34}" destId="{0B61792A-F9D8-4752-857B-F01E243158D3}" srcOrd="7" destOrd="0" presId="urn:microsoft.com/office/officeart/2008/layout/VerticalCurvedList"/>
    <dgm:cxn modelId="{65FA6DB7-DB03-40DF-B608-4C69BBDE61D3}" type="presParOf" srcId="{1D52F401-6CD8-4EC1-ABC7-4FE4D72D7D34}" destId="{309B8E89-7485-49E9-93E6-F15B43EC07DC}" srcOrd="8" destOrd="0" presId="urn:microsoft.com/office/officeart/2008/layout/VerticalCurvedList"/>
    <dgm:cxn modelId="{2A217984-A52B-4B2F-A1B5-FB48AF59B26B}" type="presParOf" srcId="{309B8E89-7485-49E9-93E6-F15B43EC07DC}" destId="{8BA75713-9AAE-4998-92E4-E1188C6942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1C1EB3-4CF6-43F9-B0A3-2B2B6999FEE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332A97-E5D0-4CE7-AAC2-B9FE346F181E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Изучение документов по структуре работы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5015F-600D-4971-9C13-7C5CB64FEAE7}" type="parTrans" cxnId="{72218A43-18B8-46CD-A8C2-7AD7516A1B21}">
      <dgm:prSet/>
      <dgm:spPr/>
      <dgm:t>
        <a:bodyPr/>
        <a:lstStyle/>
        <a:p>
          <a:endParaRPr lang="ru-RU"/>
        </a:p>
      </dgm:t>
    </dgm:pt>
    <dgm:pt modelId="{F00A259E-BFF4-4470-A1F7-D2383F5B7492}" type="sibTrans" cxnId="{72218A43-18B8-46CD-A8C2-7AD7516A1B21}">
      <dgm:prSet/>
      <dgm:spPr/>
      <dgm:t>
        <a:bodyPr/>
        <a:lstStyle/>
        <a:p>
          <a:endParaRPr lang="ru-RU"/>
        </a:p>
      </dgm:t>
    </dgm:pt>
    <dgm:pt modelId="{2C8411CF-91CC-413A-B52D-A445971775A8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познавательных УУД – работа с информацией в виде таблиц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1B03B-9EE6-45D9-A466-0450378546BF}" type="parTrans" cxnId="{CB448309-588A-46DA-9B43-FDA0ED7AB617}">
      <dgm:prSet/>
      <dgm:spPr/>
      <dgm:t>
        <a:bodyPr/>
        <a:lstStyle/>
        <a:p>
          <a:endParaRPr lang="ru-RU"/>
        </a:p>
      </dgm:t>
    </dgm:pt>
    <dgm:pt modelId="{AB6E8856-0116-42C4-B960-4BCD72B80B96}" type="sibTrans" cxnId="{CB448309-588A-46DA-9B43-FDA0ED7AB617}">
      <dgm:prSet/>
      <dgm:spPr/>
      <dgm:t>
        <a:bodyPr/>
        <a:lstStyle/>
        <a:p>
          <a:endParaRPr lang="ru-RU"/>
        </a:p>
      </dgm:t>
    </dgm:pt>
    <dgm:pt modelId="{A5804193-330F-4AD1-B9FB-83CEC4074A3F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3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Отработка базовых логических действий по выполнению математических расчетов</a:t>
          </a:r>
          <a:endParaRPr lang="ru-RU" sz="1800" b="1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2430FC0-AD63-404A-A101-147F91D4572B}" type="parTrans" cxnId="{E44AB01A-BEF4-44E7-BFF6-6EA8D253AC65}">
      <dgm:prSet/>
      <dgm:spPr/>
      <dgm:t>
        <a:bodyPr/>
        <a:lstStyle/>
        <a:p>
          <a:endParaRPr lang="ru-RU"/>
        </a:p>
      </dgm:t>
    </dgm:pt>
    <dgm:pt modelId="{E389CD11-4C94-4BAF-A01B-E1CD7D44F241}" type="sibTrans" cxnId="{E44AB01A-BEF4-44E7-BFF6-6EA8D253AC65}">
      <dgm:prSet/>
      <dgm:spPr/>
      <dgm:t>
        <a:bodyPr/>
        <a:lstStyle/>
        <a:p>
          <a:endParaRPr lang="ru-RU"/>
        </a:p>
      </dgm:t>
    </dgm:pt>
    <dgm:pt modelId="{08CA0CDC-1369-4B2A-B11B-0D279FB414B9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Создание собственного банка </a:t>
          </a:r>
          <a:r>
            <a:rPr lang="ru-RU" sz="2000" b="1" dirty="0" err="1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практико</a:t>
          </a:r>
          <a:r>
            <a:rPr lang="ru-RU" sz="2000" b="1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ориентированных задач</a:t>
          </a:r>
          <a:endParaRPr lang="ru-RU" sz="2000" b="1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2F8707C-9A9A-4CCA-AA4B-CAE6EA08F132}" type="parTrans" cxnId="{262E4E32-82DE-452B-8BFC-B68E471ECB15}">
      <dgm:prSet/>
      <dgm:spPr/>
      <dgm:t>
        <a:bodyPr/>
        <a:lstStyle/>
        <a:p>
          <a:endParaRPr lang="ru-RU"/>
        </a:p>
      </dgm:t>
    </dgm:pt>
    <dgm:pt modelId="{ABF37F06-3191-4952-9C55-48103218AD5D}" type="sibTrans" cxnId="{262E4E32-82DE-452B-8BFC-B68E471ECB15}">
      <dgm:prSet/>
      <dgm:spPr/>
      <dgm:t>
        <a:bodyPr/>
        <a:lstStyle/>
        <a:p>
          <a:endParaRPr lang="ru-RU"/>
        </a:p>
      </dgm:t>
    </dgm:pt>
    <dgm:pt modelId="{57C7E194-027A-457A-90A2-C98713E50B20}" type="pres">
      <dgm:prSet presAssocID="{A91C1EB3-4CF6-43F9-B0A3-2B2B6999FEE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87BAB1D-7364-4416-84F1-6F403F055F6F}" type="pres">
      <dgm:prSet presAssocID="{A9332A97-E5D0-4CE7-AAC2-B9FE346F181E}" presName="composite" presStyleCnt="0"/>
      <dgm:spPr/>
    </dgm:pt>
    <dgm:pt modelId="{4EC293B2-EDA9-4379-A8DA-ED08235C7FC9}" type="pres">
      <dgm:prSet presAssocID="{A9332A97-E5D0-4CE7-AAC2-B9FE346F181E}" presName="bentUpArrow1" presStyleLbl="alignImgPlace1" presStyleIdx="0" presStyleCnt="3"/>
      <dgm:spPr>
        <a:solidFill>
          <a:schemeClr val="accent6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</dgm:spPr>
    </dgm:pt>
    <dgm:pt modelId="{0F58267D-9A92-4043-AE79-BFA133CD8812}" type="pres">
      <dgm:prSet presAssocID="{A9332A97-E5D0-4CE7-AAC2-B9FE346F181E}" presName="ParentText" presStyleLbl="node1" presStyleIdx="0" presStyleCnt="4" custScaleX="144747" custScaleY="79176" custLinFactNeighborX="-1668" custLinFactNeighborY="83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D6CAC-E5F9-4E2B-B57C-83D138A94444}" type="pres">
      <dgm:prSet presAssocID="{A9332A97-E5D0-4CE7-AAC2-B9FE346F181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EE505-703B-489C-B720-F1D715C44727}" type="pres">
      <dgm:prSet presAssocID="{F00A259E-BFF4-4470-A1F7-D2383F5B7492}" presName="sibTrans" presStyleCnt="0"/>
      <dgm:spPr/>
    </dgm:pt>
    <dgm:pt modelId="{D68EC86E-35BF-47C8-8326-6CED107B8138}" type="pres">
      <dgm:prSet presAssocID="{2C8411CF-91CC-413A-B52D-A445971775A8}" presName="composite" presStyleCnt="0"/>
      <dgm:spPr/>
    </dgm:pt>
    <dgm:pt modelId="{94AD0261-B4B0-450E-968D-8F0A57578C1D}" type="pres">
      <dgm:prSet presAssocID="{2C8411CF-91CC-413A-B52D-A445971775A8}" presName="bentUpArrow1" presStyleLbl="alignImgPlace1" presStyleIdx="1" presStyleCnt="3"/>
      <dgm:spPr>
        <a:solidFill>
          <a:schemeClr val="accent6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</dgm:spPr>
    </dgm:pt>
    <dgm:pt modelId="{EFDEA564-B4A6-4BD6-AF60-81E867A7315C}" type="pres">
      <dgm:prSet presAssocID="{2C8411CF-91CC-413A-B52D-A445971775A8}" presName="ParentText" presStyleLbl="node1" presStyleIdx="1" presStyleCnt="4" custScaleX="148063" custScaleY="82249" custLinFactNeighborX="6533" custLinFactNeighborY="58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85285-F73D-4C02-B757-B1720BDAA681}" type="pres">
      <dgm:prSet presAssocID="{2C8411CF-91CC-413A-B52D-A445971775A8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3CD14CE-E8DE-4C96-B34A-7E58311F4EE9}" type="pres">
      <dgm:prSet presAssocID="{AB6E8856-0116-42C4-B960-4BCD72B80B96}" presName="sibTrans" presStyleCnt="0"/>
      <dgm:spPr/>
    </dgm:pt>
    <dgm:pt modelId="{44F3214B-5ED7-4BE6-AC0F-9E3461BECAD0}" type="pres">
      <dgm:prSet presAssocID="{A5804193-330F-4AD1-B9FB-83CEC4074A3F}" presName="composite" presStyleCnt="0"/>
      <dgm:spPr/>
    </dgm:pt>
    <dgm:pt modelId="{C42802B6-0C49-4642-839C-B0B69B482976}" type="pres">
      <dgm:prSet presAssocID="{A5804193-330F-4AD1-B9FB-83CEC4074A3F}" presName="bentUpArrow1" presStyleLbl="alignImgPlace1" presStyleIdx="2" presStyleCnt="3" custLinFactNeighborX="3547" custLinFactNeighborY="-4038"/>
      <dgm:spPr>
        <a:solidFill>
          <a:schemeClr val="accent6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</dgm:spPr>
    </dgm:pt>
    <dgm:pt modelId="{6AF2E3B6-037E-41BD-9ED8-9BFF90060DB7}" type="pres">
      <dgm:prSet presAssocID="{A5804193-330F-4AD1-B9FB-83CEC4074A3F}" presName="ParentText" presStyleLbl="node1" presStyleIdx="2" presStyleCnt="4" custScaleX="162776" custScaleY="81847" custLinFactNeighborX="9210" custLinFactNeighborY="45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8952C-C63F-4280-85AC-D21449A0372D}" type="pres">
      <dgm:prSet presAssocID="{A5804193-330F-4AD1-B9FB-83CEC4074A3F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BE95AE0-FC6D-41B4-ADE3-67AE67517F11}" type="pres">
      <dgm:prSet presAssocID="{E389CD11-4C94-4BAF-A01B-E1CD7D44F241}" presName="sibTrans" presStyleCnt="0"/>
      <dgm:spPr/>
    </dgm:pt>
    <dgm:pt modelId="{CA882072-4F77-47CD-B2F0-C3C553070AC3}" type="pres">
      <dgm:prSet presAssocID="{08CA0CDC-1369-4B2A-B11B-0D279FB414B9}" presName="composite" presStyleCnt="0"/>
      <dgm:spPr/>
    </dgm:pt>
    <dgm:pt modelId="{0865B68E-FA5E-4C49-AEA0-90E84A718207}" type="pres">
      <dgm:prSet presAssocID="{08CA0CDC-1369-4B2A-B11B-0D279FB414B9}" presName="ParentText" presStyleLbl="node1" presStyleIdx="3" presStyleCnt="4" custScaleX="144678" custScaleY="81880" custLinFactNeighborX="112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218A43-18B8-46CD-A8C2-7AD7516A1B21}" srcId="{A91C1EB3-4CF6-43F9-B0A3-2B2B6999FEE0}" destId="{A9332A97-E5D0-4CE7-AAC2-B9FE346F181E}" srcOrd="0" destOrd="0" parTransId="{F075015F-600D-4971-9C13-7C5CB64FEAE7}" sibTransId="{F00A259E-BFF4-4470-A1F7-D2383F5B7492}"/>
    <dgm:cxn modelId="{664E8933-4BFE-4EDF-B8FE-96EEE9F5D066}" type="presOf" srcId="{A9332A97-E5D0-4CE7-AAC2-B9FE346F181E}" destId="{0F58267D-9A92-4043-AE79-BFA133CD8812}" srcOrd="0" destOrd="0" presId="urn:microsoft.com/office/officeart/2005/8/layout/StepDownProcess"/>
    <dgm:cxn modelId="{C4085D88-A119-4988-9785-4D18AAAEC212}" type="presOf" srcId="{A5804193-330F-4AD1-B9FB-83CEC4074A3F}" destId="{6AF2E3B6-037E-41BD-9ED8-9BFF90060DB7}" srcOrd="0" destOrd="0" presId="urn:microsoft.com/office/officeart/2005/8/layout/StepDownProcess"/>
    <dgm:cxn modelId="{BB3071D2-6779-400B-8A78-2ABE64A1F966}" type="presOf" srcId="{08CA0CDC-1369-4B2A-B11B-0D279FB414B9}" destId="{0865B68E-FA5E-4C49-AEA0-90E84A718207}" srcOrd="0" destOrd="0" presId="urn:microsoft.com/office/officeart/2005/8/layout/StepDownProcess"/>
    <dgm:cxn modelId="{763E4B55-D7A5-4EDE-B6CC-173CF1FB179C}" type="presOf" srcId="{A91C1EB3-4CF6-43F9-B0A3-2B2B6999FEE0}" destId="{57C7E194-027A-457A-90A2-C98713E50B20}" srcOrd="0" destOrd="0" presId="urn:microsoft.com/office/officeart/2005/8/layout/StepDownProcess"/>
    <dgm:cxn modelId="{CB448309-588A-46DA-9B43-FDA0ED7AB617}" srcId="{A91C1EB3-4CF6-43F9-B0A3-2B2B6999FEE0}" destId="{2C8411CF-91CC-413A-B52D-A445971775A8}" srcOrd="1" destOrd="0" parTransId="{26B1B03B-9EE6-45D9-A466-0450378546BF}" sibTransId="{AB6E8856-0116-42C4-B960-4BCD72B80B96}"/>
    <dgm:cxn modelId="{262E4E32-82DE-452B-8BFC-B68E471ECB15}" srcId="{A91C1EB3-4CF6-43F9-B0A3-2B2B6999FEE0}" destId="{08CA0CDC-1369-4B2A-B11B-0D279FB414B9}" srcOrd="3" destOrd="0" parTransId="{D2F8707C-9A9A-4CCA-AA4B-CAE6EA08F132}" sibTransId="{ABF37F06-3191-4952-9C55-48103218AD5D}"/>
    <dgm:cxn modelId="{2BE07594-60EC-460A-9EFD-600CD79C5497}" type="presOf" srcId="{2C8411CF-91CC-413A-B52D-A445971775A8}" destId="{EFDEA564-B4A6-4BD6-AF60-81E867A7315C}" srcOrd="0" destOrd="0" presId="urn:microsoft.com/office/officeart/2005/8/layout/StepDownProcess"/>
    <dgm:cxn modelId="{E44AB01A-BEF4-44E7-BFF6-6EA8D253AC65}" srcId="{A91C1EB3-4CF6-43F9-B0A3-2B2B6999FEE0}" destId="{A5804193-330F-4AD1-B9FB-83CEC4074A3F}" srcOrd="2" destOrd="0" parTransId="{92430FC0-AD63-404A-A101-147F91D4572B}" sibTransId="{E389CD11-4C94-4BAF-A01B-E1CD7D44F241}"/>
    <dgm:cxn modelId="{FF238329-B97A-4154-8A64-4065B3429F8B}" type="presParOf" srcId="{57C7E194-027A-457A-90A2-C98713E50B20}" destId="{F87BAB1D-7364-4416-84F1-6F403F055F6F}" srcOrd="0" destOrd="0" presId="urn:microsoft.com/office/officeart/2005/8/layout/StepDownProcess"/>
    <dgm:cxn modelId="{CB203D38-B715-46FD-AC6B-597FA3103853}" type="presParOf" srcId="{F87BAB1D-7364-4416-84F1-6F403F055F6F}" destId="{4EC293B2-EDA9-4379-A8DA-ED08235C7FC9}" srcOrd="0" destOrd="0" presId="urn:microsoft.com/office/officeart/2005/8/layout/StepDownProcess"/>
    <dgm:cxn modelId="{A382C755-F3F8-415E-B973-C07AB803C3E7}" type="presParOf" srcId="{F87BAB1D-7364-4416-84F1-6F403F055F6F}" destId="{0F58267D-9A92-4043-AE79-BFA133CD8812}" srcOrd="1" destOrd="0" presId="urn:microsoft.com/office/officeart/2005/8/layout/StepDownProcess"/>
    <dgm:cxn modelId="{8D72D6FE-2D8D-4F45-836C-66ED25294F0B}" type="presParOf" srcId="{F87BAB1D-7364-4416-84F1-6F403F055F6F}" destId="{8A9D6CAC-E5F9-4E2B-B57C-83D138A94444}" srcOrd="2" destOrd="0" presId="urn:microsoft.com/office/officeart/2005/8/layout/StepDownProcess"/>
    <dgm:cxn modelId="{AB0BDB4E-FB67-44DC-B16D-6FAEB0788347}" type="presParOf" srcId="{57C7E194-027A-457A-90A2-C98713E50B20}" destId="{7DDEE505-703B-489C-B720-F1D715C44727}" srcOrd="1" destOrd="0" presId="urn:microsoft.com/office/officeart/2005/8/layout/StepDownProcess"/>
    <dgm:cxn modelId="{D8FA35AB-9E87-45D2-9665-E9B10D3389BD}" type="presParOf" srcId="{57C7E194-027A-457A-90A2-C98713E50B20}" destId="{D68EC86E-35BF-47C8-8326-6CED107B8138}" srcOrd="2" destOrd="0" presId="urn:microsoft.com/office/officeart/2005/8/layout/StepDownProcess"/>
    <dgm:cxn modelId="{59BE663C-4497-4710-90C0-40EC92B99F16}" type="presParOf" srcId="{D68EC86E-35BF-47C8-8326-6CED107B8138}" destId="{94AD0261-B4B0-450E-968D-8F0A57578C1D}" srcOrd="0" destOrd="0" presId="urn:microsoft.com/office/officeart/2005/8/layout/StepDownProcess"/>
    <dgm:cxn modelId="{C30ADCEB-04AC-4B28-8E21-D288CA15299E}" type="presParOf" srcId="{D68EC86E-35BF-47C8-8326-6CED107B8138}" destId="{EFDEA564-B4A6-4BD6-AF60-81E867A7315C}" srcOrd="1" destOrd="0" presId="urn:microsoft.com/office/officeart/2005/8/layout/StepDownProcess"/>
    <dgm:cxn modelId="{0349B439-6AD4-4821-9ABC-16639B2DD8E6}" type="presParOf" srcId="{D68EC86E-35BF-47C8-8326-6CED107B8138}" destId="{94085285-F73D-4C02-B757-B1720BDAA681}" srcOrd="2" destOrd="0" presId="urn:microsoft.com/office/officeart/2005/8/layout/StepDownProcess"/>
    <dgm:cxn modelId="{6F5B59A5-2947-4078-B6A3-9AB24D613D28}" type="presParOf" srcId="{57C7E194-027A-457A-90A2-C98713E50B20}" destId="{C3CD14CE-E8DE-4C96-B34A-7E58311F4EE9}" srcOrd="3" destOrd="0" presId="urn:microsoft.com/office/officeart/2005/8/layout/StepDownProcess"/>
    <dgm:cxn modelId="{FC0DE872-22DB-4462-9505-D2970EDE6AC1}" type="presParOf" srcId="{57C7E194-027A-457A-90A2-C98713E50B20}" destId="{44F3214B-5ED7-4BE6-AC0F-9E3461BECAD0}" srcOrd="4" destOrd="0" presId="urn:microsoft.com/office/officeart/2005/8/layout/StepDownProcess"/>
    <dgm:cxn modelId="{DBB2AD2F-2324-4823-9C30-C412F7245030}" type="presParOf" srcId="{44F3214B-5ED7-4BE6-AC0F-9E3461BECAD0}" destId="{C42802B6-0C49-4642-839C-B0B69B482976}" srcOrd="0" destOrd="0" presId="urn:microsoft.com/office/officeart/2005/8/layout/StepDownProcess"/>
    <dgm:cxn modelId="{F4F23375-2048-4F34-A75F-5E7FA28D8860}" type="presParOf" srcId="{44F3214B-5ED7-4BE6-AC0F-9E3461BECAD0}" destId="{6AF2E3B6-037E-41BD-9ED8-9BFF90060DB7}" srcOrd="1" destOrd="0" presId="urn:microsoft.com/office/officeart/2005/8/layout/StepDownProcess"/>
    <dgm:cxn modelId="{DC44E0B1-D4E0-4AD1-B45D-B5C29ADA83DF}" type="presParOf" srcId="{44F3214B-5ED7-4BE6-AC0F-9E3461BECAD0}" destId="{50C8952C-C63F-4280-85AC-D21449A0372D}" srcOrd="2" destOrd="0" presId="urn:microsoft.com/office/officeart/2005/8/layout/StepDownProcess"/>
    <dgm:cxn modelId="{85C49D00-4354-4F85-8E91-198FD2B02DA6}" type="presParOf" srcId="{57C7E194-027A-457A-90A2-C98713E50B20}" destId="{FBE95AE0-FC6D-41B4-ADE3-67AE67517F11}" srcOrd="5" destOrd="0" presId="urn:microsoft.com/office/officeart/2005/8/layout/StepDownProcess"/>
    <dgm:cxn modelId="{D8F76525-9427-4B4C-8837-22BA2FDD1BD6}" type="presParOf" srcId="{57C7E194-027A-457A-90A2-C98713E50B20}" destId="{CA882072-4F77-47CD-B2F0-C3C553070AC3}" srcOrd="6" destOrd="0" presId="urn:microsoft.com/office/officeart/2005/8/layout/StepDownProcess"/>
    <dgm:cxn modelId="{B8284BFA-FA5F-4456-A609-8B192D1D2FC8}" type="presParOf" srcId="{CA882072-4F77-47CD-B2F0-C3C553070AC3}" destId="{0865B68E-FA5E-4C49-AEA0-90E84A71820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67E2E-54F9-473A-A147-EF326A964431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244A2-6F92-46F7-B39A-1B33D5C77A21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Понимание роли химии в формировании кругозора и функциональной грамотности человека для решения практических задач.</a:t>
          </a:r>
          <a:endParaRPr lang="ru-RU" sz="1800" b="1" kern="1200" dirty="0">
            <a:solidFill>
              <a:schemeClr val="tx2">
                <a:lumMod val="50000"/>
              </a:schemeClr>
            </a:solidFill>
            <a:effectLst/>
          </a:endParaRPr>
        </a:p>
      </dsp:txBody>
      <dsp:txXfrm>
        <a:off x="610504" y="416587"/>
        <a:ext cx="7440913" cy="833607"/>
      </dsp:txXfrm>
    </dsp:sp>
    <dsp:sp modelId="{FCAF625F-20AB-4A3E-831B-18AFCAC1D969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4EEFC-5B32-49A7-931D-3866885DFEC0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Овладение основами химической грамотности: способностью анализировать и объективно оценивать жизненные ситуации, связанные с химией.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8431" y="1667215"/>
        <a:ext cx="6962986" cy="833607"/>
      </dsp:txXfrm>
    </dsp:sp>
    <dsp:sp modelId="{590DF44B-4A13-46A8-9D1A-BE46F7C387C6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166BC-F40B-43E3-A750-FE38D0C6E466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навыка безопасного обращения с веществами, используемыми в повседневной жизни.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8431" y="2917843"/>
        <a:ext cx="6962986" cy="833607"/>
      </dsp:txXfrm>
    </dsp:sp>
    <dsp:sp modelId="{3D804530-2D74-4B34-90C7-B641C67A25C7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1792A-F9D8-4752-857B-F01E243158D3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представлений о значении химической науки в решении современных экологических проблем, в том числе в предотвращении техногенных и экологических катастроф.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10504" y="4168472"/>
        <a:ext cx="7440913" cy="833607"/>
      </dsp:txXfrm>
    </dsp:sp>
    <dsp:sp modelId="{8BA75713-9AAE-4998-92E4-E1188C69427C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293B2-EDA9-4379-A8DA-ED08235C7FC9}">
      <dsp:nvSpPr>
        <dsp:cNvPr id="0" name=""/>
        <dsp:cNvSpPr/>
      </dsp:nvSpPr>
      <dsp:spPr>
        <a:xfrm rot="5400000">
          <a:off x="1049976" y="1277347"/>
          <a:ext cx="1245534" cy="14179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8267D-9A92-4043-AE79-BFA133CD8812}">
      <dsp:nvSpPr>
        <dsp:cNvPr id="0" name=""/>
        <dsp:cNvSpPr/>
      </dsp:nvSpPr>
      <dsp:spPr>
        <a:xfrm>
          <a:off x="215896" y="171832"/>
          <a:ext cx="3034977" cy="1162030"/>
        </a:xfrm>
        <a:prstGeom prst="roundRect">
          <a:avLst>
            <a:gd name="adj" fmla="val 1667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Изучение документов по структуре работы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632" y="228568"/>
        <a:ext cx="2921505" cy="1048558"/>
      </dsp:txXfrm>
    </dsp:sp>
    <dsp:sp modelId="{8A9D6CAC-E5F9-4E2B-B57C-83D138A94444}">
      <dsp:nvSpPr>
        <dsp:cNvPr id="0" name=""/>
        <dsp:cNvSpPr/>
      </dsp:nvSpPr>
      <dsp:spPr>
        <a:xfrm>
          <a:off x="2816732" y="36621"/>
          <a:ext cx="1524973" cy="1186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D0261-B4B0-450E-968D-8F0A57578C1D}">
      <dsp:nvSpPr>
        <dsp:cNvPr id="0" name=""/>
        <dsp:cNvSpPr/>
      </dsp:nvSpPr>
      <dsp:spPr>
        <a:xfrm rot="5400000">
          <a:off x="3048341" y="2795745"/>
          <a:ext cx="1245534" cy="14179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EA564-B4A6-4BD6-AF60-81E867A7315C}">
      <dsp:nvSpPr>
        <dsp:cNvPr id="0" name=""/>
        <dsp:cNvSpPr/>
      </dsp:nvSpPr>
      <dsp:spPr>
        <a:xfrm>
          <a:off x="2351451" y="1630930"/>
          <a:ext cx="3104505" cy="1207131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познавательных УУД – работа с информацией в виде таблиц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0389" y="1689868"/>
        <a:ext cx="2986629" cy="1089255"/>
      </dsp:txXfrm>
    </dsp:sp>
    <dsp:sp modelId="{94085285-F73D-4C02-B757-B1720BDAA681}">
      <dsp:nvSpPr>
        <dsp:cNvPr id="0" name=""/>
        <dsp:cNvSpPr/>
      </dsp:nvSpPr>
      <dsp:spPr>
        <a:xfrm>
          <a:off x="4815097" y="1555020"/>
          <a:ext cx="1524973" cy="1186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802B6-0C49-4642-839C-B0B69B482976}">
      <dsp:nvSpPr>
        <dsp:cNvPr id="0" name=""/>
        <dsp:cNvSpPr/>
      </dsp:nvSpPr>
      <dsp:spPr>
        <a:xfrm rot="5400000">
          <a:off x="5216486" y="4260899"/>
          <a:ext cx="1245534" cy="14179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2E3B6-037E-41BD-9ED8-9BFF90060DB7}">
      <dsp:nvSpPr>
        <dsp:cNvPr id="0" name=""/>
        <dsp:cNvSpPr/>
      </dsp:nvSpPr>
      <dsp:spPr>
        <a:xfrm>
          <a:off x="4371182" y="3130763"/>
          <a:ext cx="3412999" cy="1201231"/>
        </a:xfrm>
        <a:prstGeom prst="roundRect">
          <a:avLst>
            <a:gd name="adj" fmla="val 1667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Отработка базовых логических действий по выполнению математических расчетов</a:t>
          </a:r>
          <a:endParaRPr lang="ru-RU" sz="1800" b="1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429832" y="3189413"/>
        <a:ext cx="3295699" cy="1083931"/>
      </dsp:txXfrm>
    </dsp:sp>
    <dsp:sp modelId="{50C8952C-C63F-4280-85AC-D21449A0372D}">
      <dsp:nvSpPr>
        <dsp:cNvPr id="0" name=""/>
        <dsp:cNvSpPr/>
      </dsp:nvSpPr>
      <dsp:spPr>
        <a:xfrm>
          <a:off x="6932945" y="3070468"/>
          <a:ext cx="1524973" cy="1186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5B68E-FA5E-4C49-AEA0-90E84A718207}">
      <dsp:nvSpPr>
        <dsp:cNvPr id="0" name=""/>
        <dsp:cNvSpPr/>
      </dsp:nvSpPr>
      <dsp:spPr>
        <a:xfrm>
          <a:off x="6377598" y="4579154"/>
          <a:ext cx="3033530" cy="1201715"/>
        </a:xfrm>
        <a:prstGeom prst="roundRect">
          <a:avLst>
            <a:gd name="adj" fmla="val 1667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Создание собственного банка </a:t>
          </a:r>
          <a:r>
            <a:rPr lang="ru-RU" sz="2000" b="1" kern="1200" dirty="0" err="1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практико</a:t>
          </a:r>
          <a:r>
            <a:rPr lang="ru-RU" sz="2000" b="1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ориентированных задач</a:t>
          </a:r>
          <a:endParaRPr lang="ru-RU" sz="2000" b="1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436271" y="4637827"/>
        <a:ext cx="2916184" cy="10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0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6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5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5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6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7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2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52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9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3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mr-himiya/" TargetMode="External"/><Relationship Id="rId2" Type="http://schemas.openxmlformats.org/officeDocument/2006/relationships/hyperlink" Target="https://fioco.ru/Media/Default/Documents/&#1042;&#1055;&#1056;-2023/VPR_XI-8_Opisanie_202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pi.ru/otkrytyy-bank-zadaniy-dlya-otsenki-yestestvennonauchnoy-gramotnost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0337" y="1733962"/>
            <a:ext cx="9673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 В ПРАКТИЧЕСКОЙ ДЕЯТЕЛЬНОСТИ ЧЕЛОВЕКА. 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6232" y="5125453"/>
            <a:ext cx="5799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КАЛЯЕВА ЕЛЕНА АНАТОЛЬЕВНА,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УЧИТЕЛЬ ХИМИИ МОУ-ГИМНАЗИИ №15 Г.О. КЛИН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6" descr="https://lugasanshk.ucoz.ru/Gos_attestaciya/GIA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8962">
            <a:off x="501478" y="4224426"/>
            <a:ext cx="2384183" cy="101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minobrkchr.ru/upload/iblock/4b2/4b256e8a092015d93ad864ec615b87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448" r="-1325" b="14684"/>
          <a:stretch/>
        </p:blipFill>
        <p:spPr bwMode="auto">
          <a:xfrm>
            <a:off x="4725667" y="3575356"/>
            <a:ext cx="2002727" cy="100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kargopolland.ru/userfiles/Image/upr_obr/gia_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7278">
            <a:off x="9680477" y="4169327"/>
            <a:ext cx="1991284" cy="81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19" t="14823" r="4273" b="5930"/>
          <a:stretch/>
        </p:blipFill>
        <p:spPr>
          <a:xfrm>
            <a:off x="436098" y="1111347"/>
            <a:ext cx="10367889" cy="49613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87525" y="280350"/>
            <a:ext cx="6865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https://fipi.ru/otkrytyy-bank-zadaniy-dlya-otsenki-yestestvennonauchnoy-gramotnosti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322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679" t="16279" r="1573" b="9336"/>
          <a:stretch/>
        </p:blipFill>
        <p:spPr>
          <a:xfrm>
            <a:off x="1055077" y="239150"/>
            <a:ext cx="9903865" cy="577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48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989" t="33301" r="1405" b="17078"/>
          <a:stretch/>
        </p:blipFill>
        <p:spPr>
          <a:xfrm>
            <a:off x="544652" y="1253494"/>
            <a:ext cx="11300558" cy="4342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7415" y="191068"/>
            <a:ext cx="685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ДЛЯ ОЦЕНКИ ЕСТЕСТВЕННОНАУЧНОЙ ГРАМОТНОСТИ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08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813" y="313899"/>
            <a:ext cx="7629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5.1. Определение массы или массовой доли питательных веществ в пищевом продукте.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(в-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доля % *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(продукта)/100%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002" t="23718" r="24320" b="48524"/>
          <a:stretch/>
        </p:blipFill>
        <p:spPr>
          <a:xfrm>
            <a:off x="890412" y="1914055"/>
            <a:ext cx="10461216" cy="33539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25336" y="5437538"/>
            <a:ext cx="5991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(жиров) =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50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 ×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7,4%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/100%  = 3,7 г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8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813" y="313899"/>
            <a:ext cx="7165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5.2. Определение доли суточной физиологической нормы (α)</a:t>
            </a:r>
          </a:p>
          <a:p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(суточная норма) *100%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64777" y="3047663"/>
            <a:ext cx="855714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 Какую долю суточной физиологической нормы (90 г) составляет потреблённое Колей количество жиров? Ответ подтвердите расчётом.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5278" y="4667548"/>
            <a:ext cx="768368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3,7 г / 90 г = 0,041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0,041х 100% = 4,1%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150" y="1957779"/>
            <a:ext cx="10631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задания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данное, полученное в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</a:t>
            </a:r>
            <a:endParaRPr lang="ru-RU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70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625" t="31436" r="23682" b="31923"/>
          <a:stretch/>
        </p:blipFill>
        <p:spPr>
          <a:xfrm>
            <a:off x="1456591" y="225982"/>
            <a:ext cx="8820782" cy="37318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4865" y="4213327"/>
            <a:ext cx="5879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m(углеводов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= 150 г × 12,8/100%  = 19,2 г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8893" y="5255794"/>
            <a:ext cx="728335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 = 19,2 г / 400 г = 0,048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0,048х 100% = 4,8%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73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813" y="191068"/>
            <a:ext cx="7765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Определение массы или массовой доли растворенного вещества в растворе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ещества) =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(в-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(раствора)*100%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46663" y="1806834"/>
            <a:ext cx="9253182" cy="2500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Восьмиклассница Маша отдыхала летом с родителями на море и привезла оттуда домой банку с морской водой. В сентябре в школьной лаборатории Маша провела опыт: в фарфоровую чашку налила 125 г морской воды и упарила её на электрической плитке досуха. Масса полученного твёрдого остатка солей составила 2,25 г.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 результатам проведённого эксперимента вычислите массовую долю солей в образце морской воды (солёность моря). 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66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813" y="191068"/>
            <a:ext cx="7765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Определение массы или массовой доли растворенного вещества в растворе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ещества) =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(в-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(раствора)*100%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46663" y="1806834"/>
            <a:ext cx="9253182" cy="2500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Восьмиклассница Маша отдыхала летом с родителями на море и привезла оттуда домой банку с морской водой. В сентябре в школьной лаборатории Маша провела опыт: в фарфоровую чашку налила 125 г морской воды и упарила её на электрической плитке досуха. Масса полученного твёрдого остатка солей составила 2,25 г.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 результатам проведённого эксперимента вычислите массовую долю солей в образце морской воды (солёность моря). 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3509" y="4663702"/>
            <a:ext cx="5768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ω(солей) = (2,25 г / 125 г) × 100% = 1,8%.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22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4711" y="3316405"/>
            <a:ext cx="746532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Используя данные приведённой ниже таблицы, определите, на каком море отдыхала в этом году Маша.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508" t="47624" r="24170" b="30921"/>
          <a:stretch/>
        </p:blipFill>
        <p:spPr>
          <a:xfrm>
            <a:off x="1498278" y="1146411"/>
            <a:ext cx="8513056" cy="21699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78015" y="4445338"/>
            <a:ext cx="2496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1,8% - Море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Черное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99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6161" y="3316405"/>
            <a:ext cx="981273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 сколько соленость Средиземного моря больше солености Балтийского моря. Ответ подтвердите расчетом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508" t="47624" r="24170" b="30921"/>
          <a:stretch/>
        </p:blipFill>
        <p:spPr>
          <a:xfrm>
            <a:off x="1498278" y="1146411"/>
            <a:ext cx="8513056" cy="21699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355" y="4470611"/>
            <a:ext cx="9471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ω(солей) Средиземного моря - ω(солей) Балтийского моря=3,9%-0,7%=3,2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  Больше на 3,2%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6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0687" y="1388275"/>
            <a:ext cx="7779224" cy="427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66712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посвящен формированию умения использовать приобретенные знания по химии в практической деятельности человека и быту, совершенствование экологической культуры человека. Особое внимание будет уделено выявлению общих подходов к решению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практикоориентированных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задач.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24585" y="154248"/>
            <a:ext cx="6937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Дефицит: умение использовать приобретенные знания по химии в практической деятельности человека и быту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51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275" y="3024554"/>
            <a:ext cx="10686197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Для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укрепления иммунитета тренер по плаванию рекомендует Маше посетить курорты Балтийского моря. Сколько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грамм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воды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Балтийского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оря надо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взять для проведения опыта, чтобы после упаривания пробы можно было получить 14 г твердого остатка солей? Ответ подтвердите расчётом.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508" t="47624" r="24299" b="33806"/>
          <a:stretch/>
        </p:blipFill>
        <p:spPr>
          <a:xfrm>
            <a:off x="1498278" y="1146411"/>
            <a:ext cx="8489784" cy="187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90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275" y="3024554"/>
            <a:ext cx="10686197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Для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укрепления иммунитета тренер по плаванию рекомендует Маше посетить курорты Балтийского моря. Сколько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грамм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воды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Балтийского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оря надо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взять для проведения опыта, чтобы после упаривания пробы можно было получить 14 г твердого остатка солей? Ответ подтвердите расчётом.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508" t="47624" r="24299" b="33806"/>
          <a:stretch/>
        </p:blipFill>
        <p:spPr>
          <a:xfrm>
            <a:off x="1498278" y="1146411"/>
            <a:ext cx="8489784" cy="18781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84645" y="4671864"/>
            <a:ext cx="5213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раствора = 14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/(0,7/100%)=2000 г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97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8866" y="2811785"/>
            <a:ext cx="10126638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Учитель географии попросила Машу определить могут ли бассейны Средиземного и 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Адриатического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моря иметь совместно обитающую фауну, если известно, что при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упаривании пробы морской воды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Адриатического моря массой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125 г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твёрдый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остаток солей составляет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4,5 г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подтвердите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расчётом, сделайте вывод.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866" y="4523428"/>
            <a:ext cx="107953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Приведён расчёт и дан правильный ответ: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ω(солей) = 4,5/125х100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%=3,6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Сделан вывод: соленость Адриатического моря близка к солености Средиземного моря, поэтому совместная фауна возможна.</a:t>
            </a: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8508" t="47624" r="24299" b="33806"/>
          <a:stretch/>
        </p:blipFill>
        <p:spPr>
          <a:xfrm>
            <a:off x="1470983" y="631616"/>
            <a:ext cx="8489784" cy="187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44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528" y="1239252"/>
            <a:ext cx="102749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пецификация ВПР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https://fioco.ru/Media/Default/Documents/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ВПР-2023/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VPR_XI-8_Opisanie_2023.pdf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Габриелян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О.С. «Химия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класс», Москва, Просвещение,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рекомендации. Система оценки достижений планируемых предметных результатов освоения учебного предмета “Химия”. 8-9 классы (2023 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https://edsoo.ru/mr-himiya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для оценки естественнонаучной грамотности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fipi.ru/otkrytyy-bank-zadaniy-dlya-otsenki-yestestvennonauchnoy-gramotnosti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337358" y="1008419"/>
            <a:ext cx="698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422" t="30135" r="9543" b="5813"/>
          <a:stretch/>
        </p:blipFill>
        <p:spPr>
          <a:xfrm>
            <a:off x="2047164" y="618978"/>
            <a:ext cx="7301552" cy="46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6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255" t="29442" r="9522" b="10500"/>
          <a:stretch/>
        </p:blipFill>
        <p:spPr>
          <a:xfrm>
            <a:off x="2235503" y="956603"/>
            <a:ext cx="7582486" cy="455378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70997" y="2912774"/>
            <a:ext cx="1569492" cy="64144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9850641">
            <a:off x="1991087" y="3365259"/>
            <a:ext cx="1239252" cy="37792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4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4699" y="214532"/>
            <a:ext cx="5473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Распределение заданий по позициям кодификаторов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719" t="46271" r="10598" b="24411"/>
          <a:stretch/>
        </p:blipFill>
        <p:spPr>
          <a:xfrm>
            <a:off x="2180492" y="583866"/>
            <a:ext cx="7019779" cy="2271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254" t="43521" r="10201" b="13420"/>
          <a:stretch/>
        </p:blipFill>
        <p:spPr>
          <a:xfrm>
            <a:off x="2142698" y="2855742"/>
            <a:ext cx="7057573" cy="318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665" t="31136" r="10878" b="26843"/>
          <a:stretch/>
        </p:blipFill>
        <p:spPr>
          <a:xfrm>
            <a:off x="2101756" y="138945"/>
            <a:ext cx="7124131" cy="3473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0718" t="57896" r="10945" b="18973"/>
          <a:stretch/>
        </p:blipFill>
        <p:spPr>
          <a:xfrm>
            <a:off x="2101756" y="3612234"/>
            <a:ext cx="7124131" cy="194240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002507" y="2474856"/>
            <a:ext cx="723331" cy="6414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22978" y="3757746"/>
            <a:ext cx="682388" cy="60050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22978" y="4995081"/>
            <a:ext cx="723331" cy="55955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9850641">
            <a:off x="1735210" y="2917266"/>
            <a:ext cx="1239252" cy="37792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9850641">
            <a:off x="1681217" y="4114695"/>
            <a:ext cx="1239252" cy="37792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9850641">
            <a:off x="1735210" y="5312125"/>
            <a:ext cx="1239252" cy="37792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93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808" t="46265" r="11007" b="18531"/>
          <a:stretch/>
        </p:blipFill>
        <p:spPr>
          <a:xfrm>
            <a:off x="2161771" y="275054"/>
            <a:ext cx="7207312" cy="2960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0754" t="71861" r="11038" b="12424"/>
          <a:stretch/>
        </p:blipFill>
        <p:spPr>
          <a:xfrm>
            <a:off x="2161771" y="3235569"/>
            <a:ext cx="7138743" cy="13082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0358" t="47368" r="10808" b="33969"/>
          <a:stretch/>
        </p:blipFill>
        <p:spPr>
          <a:xfrm>
            <a:off x="2161771" y="4403188"/>
            <a:ext cx="7185599" cy="154401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043451" y="2620370"/>
            <a:ext cx="818865" cy="47452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70746" y="3221289"/>
            <a:ext cx="764274" cy="62779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70747" y="5322626"/>
            <a:ext cx="791570" cy="6245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9850641">
            <a:off x="1686044" y="2836536"/>
            <a:ext cx="1239252" cy="37792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9850641">
            <a:off x="1776154" y="3645392"/>
            <a:ext cx="1239252" cy="37792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9850641">
            <a:off x="1604922" y="5586978"/>
            <a:ext cx="1239252" cy="37792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90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39351453"/>
              </p:ext>
            </p:extLst>
          </p:nvPr>
        </p:nvGraphicFramePr>
        <p:xfrm>
          <a:off x="2007937" y="6956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38072" y="385010"/>
            <a:ext cx="5197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ОПРЕДЕЛЯЕМЫЕ ДЕФИЦИТЫ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6576" y="250994"/>
            <a:ext cx="6119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Преодоление дефицитов: ступени к успеху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89116374"/>
              </p:ext>
            </p:extLst>
          </p:nvPr>
        </p:nvGraphicFramePr>
        <p:xfrm>
          <a:off x="1274010" y="791855"/>
          <a:ext cx="9426074" cy="5817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9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5643</TotalTime>
  <Words>826</Words>
  <Application>Microsoft Office PowerPoint</Application>
  <PresentationFormat>Широкоэкранный</PresentationFormat>
  <Paragraphs>58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Мигеева</dc:creator>
  <cp:lastModifiedBy>Елена Анатольевна</cp:lastModifiedBy>
  <cp:revision>121</cp:revision>
  <dcterms:created xsi:type="dcterms:W3CDTF">2021-08-23T14:20:13Z</dcterms:created>
  <dcterms:modified xsi:type="dcterms:W3CDTF">2023-12-11T19:51:49Z</dcterms:modified>
</cp:coreProperties>
</file>