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0"/>
  </p:notesMasterIdLst>
  <p:sldIdLst>
    <p:sldId id="256" r:id="rId3"/>
    <p:sldId id="1838" r:id="rId4"/>
    <p:sldId id="1839" r:id="rId5"/>
    <p:sldId id="1840" r:id="rId6"/>
    <p:sldId id="1841" r:id="rId7"/>
    <p:sldId id="1844" r:id="rId8"/>
    <p:sldId id="182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373C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5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F97047-345D-4C83-906A-BF428D3C4964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DAF045-8F1B-4C7E-B0D3-270C8BF8C03D}">
      <dgm:prSet phldrT="[Текст]"/>
      <dgm:spPr/>
      <dgm:t>
        <a:bodyPr/>
        <a:lstStyle/>
        <a:p>
          <a:r>
            <a:rPr lang="ru-RU" dirty="0"/>
            <a:t>Сопровождение молодых специалистов</a:t>
          </a:r>
        </a:p>
      </dgm:t>
    </dgm:pt>
    <dgm:pt modelId="{95F9E8F7-795D-4404-BF70-119C674CC8C6}" type="parTrans" cxnId="{8E44F178-2837-46F1-85B7-3B3285A28775}">
      <dgm:prSet/>
      <dgm:spPr/>
      <dgm:t>
        <a:bodyPr/>
        <a:lstStyle/>
        <a:p>
          <a:endParaRPr lang="ru-RU"/>
        </a:p>
      </dgm:t>
    </dgm:pt>
    <dgm:pt modelId="{EEB24AB8-CC95-4ECC-8E92-4D089340607D}" type="sibTrans" cxnId="{8E44F178-2837-46F1-85B7-3B3285A28775}">
      <dgm:prSet/>
      <dgm:spPr/>
      <dgm:t>
        <a:bodyPr/>
        <a:lstStyle/>
        <a:p>
          <a:endParaRPr lang="ru-RU"/>
        </a:p>
      </dgm:t>
    </dgm:pt>
    <dgm:pt modelId="{AE3FB7B3-32B9-4A2F-A503-DBEE600DCE4A}">
      <dgm:prSet phldrT="[Текст]"/>
      <dgm:spPr/>
      <dgm:t>
        <a:bodyPr/>
        <a:lstStyle/>
        <a:p>
          <a:r>
            <a:rPr lang="ru-RU" dirty="0"/>
            <a:t>Организация </a:t>
          </a:r>
          <a:r>
            <a:rPr lang="ru-RU" dirty="0" err="1"/>
            <a:t>взаимопосещений</a:t>
          </a:r>
          <a:r>
            <a:rPr lang="ru-RU" dirty="0"/>
            <a:t> и анализа уроков</a:t>
          </a:r>
        </a:p>
      </dgm:t>
    </dgm:pt>
    <dgm:pt modelId="{2A58B3E5-DE25-4422-9540-3E6B7BA0E8A5}" type="parTrans" cxnId="{BB02A4DA-EC82-4465-BB77-D4A7A6CE4982}">
      <dgm:prSet/>
      <dgm:spPr/>
      <dgm:t>
        <a:bodyPr/>
        <a:lstStyle/>
        <a:p>
          <a:endParaRPr lang="ru-RU"/>
        </a:p>
      </dgm:t>
    </dgm:pt>
    <dgm:pt modelId="{BC784D13-1791-4DAF-809B-60F642109869}" type="sibTrans" cxnId="{BB02A4DA-EC82-4465-BB77-D4A7A6CE4982}">
      <dgm:prSet/>
      <dgm:spPr/>
      <dgm:t>
        <a:bodyPr/>
        <a:lstStyle/>
        <a:p>
          <a:endParaRPr lang="ru-RU"/>
        </a:p>
      </dgm:t>
    </dgm:pt>
    <dgm:pt modelId="{9B374186-4A47-457F-8FC6-DEA75F5B8EC7}">
      <dgm:prSet phldrT="[Текст]"/>
      <dgm:spPr/>
      <dgm:t>
        <a:bodyPr/>
        <a:lstStyle/>
        <a:p>
          <a:r>
            <a:rPr lang="ru-RU" dirty="0"/>
            <a:t>Подготовка к участию в профессиональных конкурсах</a:t>
          </a:r>
        </a:p>
      </dgm:t>
    </dgm:pt>
    <dgm:pt modelId="{79E06912-1830-4291-97C4-C3AB4A8E2A3C}" type="parTrans" cxnId="{95703FA2-19F1-4DD7-8DBD-2EF365B222A5}">
      <dgm:prSet/>
      <dgm:spPr/>
      <dgm:t>
        <a:bodyPr/>
        <a:lstStyle/>
        <a:p>
          <a:endParaRPr lang="ru-RU"/>
        </a:p>
      </dgm:t>
    </dgm:pt>
    <dgm:pt modelId="{82D160E1-5E56-4F60-B537-6CF3D2FA9587}" type="sibTrans" cxnId="{95703FA2-19F1-4DD7-8DBD-2EF365B222A5}">
      <dgm:prSet/>
      <dgm:spPr/>
      <dgm:t>
        <a:bodyPr/>
        <a:lstStyle/>
        <a:p>
          <a:endParaRPr lang="ru-RU"/>
        </a:p>
      </dgm:t>
    </dgm:pt>
    <dgm:pt modelId="{AA96FA12-F6F3-4993-9703-12746236C871}">
      <dgm:prSet/>
      <dgm:spPr/>
      <dgm:t>
        <a:bodyPr/>
        <a:lstStyle/>
        <a:p>
          <a:r>
            <a:rPr lang="ru-RU" dirty="0"/>
            <a:t>Разработка и реализация ИОМ</a:t>
          </a:r>
        </a:p>
      </dgm:t>
    </dgm:pt>
    <dgm:pt modelId="{3158D1A8-D54E-460D-BE2B-055F396115B8}" type="parTrans" cxnId="{78907534-601B-4007-8CA4-9AAB56203E1E}">
      <dgm:prSet/>
      <dgm:spPr/>
    </dgm:pt>
    <dgm:pt modelId="{5AEDAB09-920A-45A9-B071-DC8A5CA49FB1}" type="sibTrans" cxnId="{78907534-601B-4007-8CA4-9AAB56203E1E}">
      <dgm:prSet/>
      <dgm:spPr/>
    </dgm:pt>
    <dgm:pt modelId="{4A96AD3F-7D17-41A0-A314-1CB9B353E0A0}" type="pres">
      <dgm:prSet presAssocID="{88F97047-345D-4C83-906A-BF428D3C4964}" presName="Name0" presStyleCnt="0">
        <dgm:presLayoutVars>
          <dgm:dir/>
          <dgm:resizeHandles val="exact"/>
        </dgm:presLayoutVars>
      </dgm:prSet>
      <dgm:spPr/>
    </dgm:pt>
    <dgm:pt modelId="{C768CADD-D915-4A65-B5BE-F11C86A0D5BB}" type="pres">
      <dgm:prSet presAssocID="{E4DAF045-8F1B-4C7E-B0D3-270C8BF8C03D}" presName="composite" presStyleCnt="0"/>
      <dgm:spPr/>
    </dgm:pt>
    <dgm:pt modelId="{0C463CFB-86C1-4508-8F04-86C9789C42BC}" type="pres">
      <dgm:prSet presAssocID="{E4DAF045-8F1B-4C7E-B0D3-270C8BF8C03D}" presName="rect1" presStyleLbl="trAlignAcc1" presStyleIdx="0" presStyleCnt="4">
        <dgm:presLayoutVars>
          <dgm:bulletEnabled val="1"/>
        </dgm:presLayoutVars>
      </dgm:prSet>
      <dgm:spPr/>
    </dgm:pt>
    <dgm:pt modelId="{1D117202-9F53-4811-97AB-DEB32720BA31}" type="pres">
      <dgm:prSet presAssocID="{E4DAF045-8F1B-4C7E-B0D3-270C8BF8C03D}" presName="rect2" presStyleLbl="fgImgPlace1" presStyleIdx="0" presStyleCnt="4"/>
      <dgm:spPr/>
    </dgm:pt>
    <dgm:pt modelId="{26F0D3AA-27D6-4990-9356-2627FF9866B2}" type="pres">
      <dgm:prSet presAssocID="{EEB24AB8-CC95-4ECC-8E92-4D089340607D}" presName="sibTrans" presStyleCnt="0"/>
      <dgm:spPr/>
    </dgm:pt>
    <dgm:pt modelId="{C370474C-3E0B-4B8F-A92B-C3D2297AC890}" type="pres">
      <dgm:prSet presAssocID="{AE3FB7B3-32B9-4A2F-A503-DBEE600DCE4A}" presName="composite" presStyleCnt="0"/>
      <dgm:spPr/>
    </dgm:pt>
    <dgm:pt modelId="{D476F039-8D4B-421C-B4DD-747D31B0E9ED}" type="pres">
      <dgm:prSet presAssocID="{AE3FB7B3-32B9-4A2F-A503-DBEE600DCE4A}" presName="rect1" presStyleLbl="trAlignAcc1" presStyleIdx="1" presStyleCnt="4">
        <dgm:presLayoutVars>
          <dgm:bulletEnabled val="1"/>
        </dgm:presLayoutVars>
      </dgm:prSet>
      <dgm:spPr/>
    </dgm:pt>
    <dgm:pt modelId="{FC16F91D-F2A0-4E02-B27A-A15D507375A5}" type="pres">
      <dgm:prSet presAssocID="{AE3FB7B3-32B9-4A2F-A503-DBEE600DCE4A}" presName="rect2" presStyleLbl="fgImgPlace1" presStyleIdx="1" presStyleCnt="4"/>
      <dgm:spPr/>
    </dgm:pt>
    <dgm:pt modelId="{05960466-FC77-4589-BBBB-0D149B75C1EF}" type="pres">
      <dgm:prSet presAssocID="{BC784D13-1791-4DAF-809B-60F642109869}" presName="sibTrans" presStyleCnt="0"/>
      <dgm:spPr/>
    </dgm:pt>
    <dgm:pt modelId="{FED7C0B4-386D-4BCC-BF68-664896370EEB}" type="pres">
      <dgm:prSet presAssocID="{9B374186-4A47-457F-8FC6-DEA75F5B8EC7}" presName="composite" presStyleCnt="0"/>
      <dgm:spPr/>
    </dgm:pt>
    <dgm:pt modelId="{5F2A85CC-5BCA-4920-ABFB-AB8A712C4077}" type="pres">
      <dgm:prSet presAssocID="{9B374186-4A47-457F-8FC6-DEA75F5B8EC7}" presName="rect1" presStyleLbl="trAlignAcc1" presStyleIdx="2" presStyleCnt="4">
        <dgm:presLayoutVars>
          <dgm:bulletEnabled val="1"/>
        </dgm:presLayoutVars>
      </dgm:prSet>
      <dgm:spPr/>
    </dgm:pt>
    <dgm:pt modelId="{71453511-08BC-4ED3-9623-66F94F037980}" type="pres">
      <dgm:prSet presAssocID="{9B374186-4A47-457F-8FC6-DEA75F5B8EC7}" presName="rect2" presStyleLbl="fgImgPlace1" presStyleIdx="2" presStyleCnt="4"/>
      <dgm:spPr/>
    </dgm:pt>
    <dgm:pt modelId="{FDF00221-1444-43B1-B118-0B23684EB09B}" type="pres">
      <dgm:prSet presAssocID="{82D160E1-5E56-4F60-B537-6CF3D2FA9587}" presName="sibTrans" presStyleCnt="0"/>
      <dgm:spPr/>
    </dgm:pt>
    <dgm:pt modelId="{02E440E6-FF58-43E7-BEDA-B23BF604FA3C}" type="pres">
      <dgm:prSet presAssocID="{AA96FA12-F6F3-4993-9703-12746236C871}" presName="composite" presStyleCnt="0"/>
      <dgm:spPr/>
    </dgm:pt>
    <dgm:pt modelId="{0D17E662-E8CB-4145-9E6F-2B0971EF29C2}" type="pres">
      <dgm:prSet presAssocID="{AA96FA12-F6F3-4993-9703-12746236C871}" presName="rect1" presStyleLbl="trAlignAcc1" presStyleIdx="3" presStyleCnt="4">
        <dgm:presLayoutVars>
          <dgm:bulletEnabled val="1"/>
        </dgm:presLayoutVars>
      </dgm:prSet>
      <dgm:spPr/>
    </dgm:pt>
    <dgm:pt modelId="{776ED81D-7D29-41F2-9B00-AD6DE745EC2C}" type="pres">
      <dgm:prSet presAssocID="{AA96FA12-F6F3-4993-9703-12746236C871}" presName="rect2" presStyleLbl="fgImgPlace1" presStyleIdx="3" presStyleCnt="4"/>
      <dgm:spPr/>
    </dgm:pt>
  </dgm:ptLst>
  <dgm:cxnLst>
    <dgm:cxn modelId="{78907534-601B-4007-8CA4-9AAB56203E1E}" srcId="{88F97047-345D-4C83-906A-BF428D3C4964}" destId="{AA96FA12-F6F3-4993-9703-12746236C871}" srcOrd="3" destOrd="0" parTransId="{3158D1A8-D54E-460D-BE2B-055F396115B8}" sibTransId="{5AEDAB09-920A-45A9-B071-DC8A5CA49FB1}"/>
    <dgm:cxn modelId="{B62C0C4C-57ED-4196-9637-64A9DB28A005}" type="presOf" srcId="{9B374186-4A47-457F-8FC6-DEA75F5B8EC7}" destId="{5F2A85CC-5BCA-4920-ABFB-AB8A712C4077}" srcOrd="0" destOrd="0" presId="urn:microsoft.com/office/officeart/2008/layout/PictureStrips"/>
    <dgm:cxn modelId="{8E44F178-2837-46F1-85B7-3B3285A28775}" srcId="{88F97047-345D-4C83-906A-BF428D3C4964}" destId="{E4DAF045-8F1B-4C7E-B0D3-270C8BF8C03D}" srcOrd="0" destOrd="0" parTransId="{95F9E8F7-795D-4404-BF70-119C674CC8C6}" sibTransId="{EEB24AB8-CC95-4ECC-8E92-4D089340607D}"/>
    <dgm:cxn modelId="{95703FA2-19F1-4DD7-8DBD-2EF365B222A5}" srcId="{88F97047-345D-4C83-906A-BF428D3C4964}" destId="{9B374186-4A47-457F-8FC6-DEA75F5B8EC7}" srcOrd="2" destOrd="0" parTransId="{79E06912-1830-4291-97C4-C3AB4A8E2A3C}" sibTransId="{82D160E1-5E56-4F60-B537-6CF3D2FA9587}"/>
    <dgm:cxn modelId="{481362A2-0BA5-4F58-910D-139F961A01E0}" type="presOf" srcId="{AE3FB7B3-32B9-4A2F-A503-DBEE600DCE4A}" destId="{D476F039-8D4B-421C-B4DD-747D31B0E9ED}" srcOrd="0" destOrd="0" presId="urn:microsoft.com/office/officeart/2008/layout/PictureStrips"/>
    <dgm:cxn modelId="{B20724BC-3221-4900-9571-C8ABF19C7E43}" type="presOf" srcId="{88F97047-345D-4C83-906A-BF428D3C4964}" destId="{4A96AD3F-7D17-41A0-A314-1CB9B353E0A0}" srcOrd="0" destOrd="0" presId="urn:microsoft.com/office/officeart/2008/layout/PictureStrips"/>
    <dgm:cxn modelId="{47A113D0-6A7D-4CEA-B03D-CAB27C685C5D}" type="presOf" srcId="{E4DAF045-8F1B-4C7E-B0D3-270C8BF8C03D}" destId="{0C463CFB-86C1-4508-8F04-86C9789C42BC}" srcOrd="0" destOrd="0" presId="urn:microsoft.com/office/officeart/2008/layout/PictureStrips"/>
    <dgm:cxn modelId="{2C3C9CD0-EB18-46AF-BB85-0FC0E4553477}" type="presOf" srcId="{AA96FA12-F6F3-4993-9703-12746236C871}" destId="{0D17E662-E8CB-4145-9E6F-2B0971EF29C2}" srcOrd="0" destOrd="0" presId="urn:microsoft.com/office/officeart/2008/layout/PictureStrips"/>
    <dgm:cxn modelId="{BB02A4DA-EC82-4465-BB77-D4A7A6CE4982}" srcId="{88F97047-345D-4C83-906A-BF428D3C4964}" destId="{AE3FB7B3-32B9-4A2F-A503-DBEE600DCE4A}" srcOrd="1" destOrd="0" parTransId="{2A58B3E5-DE25-4422-9540-3E6B7BA0E8A5}" sibTransId="{BC784D13-1791-4DAF-809B-60F642109869}"/>
    <dgm:cxn modelId="{E7D60A9B-F06A-44EA-AF81-6C8B8A6BB747}" type="presParOf" srcId="{4A96AD3F-7D17-41A0-A314-1CB9B353E0A0}" destId="{C768CADD-D915-4A65-B5BE-F11C86A0D5BB}" srcOrd="0" destOrd="0" presId="urn:microsoft.com/office/officeart/2008/layout/PictureStrips"/>
    <dgm:cxn modelId="{527AF13F-42A8-4482-9221-6BCE5BE97965}" type="presParOf" srcId="{C768CADD-D915-4A65-B5BE-F11C86A0D5BB}" destId="{0C463CFB-86C1-4508-8F04-86C9789C42BC}" srcOrd="0" destOrd="0" presId="urn:microsoft.com/office/officeart/2008/layout/PictureStrips"/>
    <dgm:cxn modelId="{6164864A-1B99-40B7-8AC7-63E181F5B01B}" type="presParOf" srcId="{C768CADD-D915-4A65-B5BE-F11C86A0D5BB}" destId="{1D117202-9F53-4811-97AB-DEB32720BA31}" srcOrd="1" destOrd="0" presId="urn:microsoft.com/office/officeart/2008/layout/PictureStrips"/>
    <dgm:cxn modelId="{B10D8BA1-14AF-4327-8E3C-B0A380D7B4DD}" type="presParOf" srcId="{4A96AD3F-7D17-41A0-A314-1CB9B353E0A0}" destId="{26F0D3AA-27D6-4990-9356-2627FF9866B2}" srcOrd="1" destOrd="0" presId="urn:microsoft.com/office/officeart/2008/layout/PictureStrips"/>
    <dgm:cxn modelId="{DA26E057-B17B-433F-A5FE-A38BF021C360}" type="presParOf" srcId="{4A96AD3F-7D17-41A0-A314-1CB9B353E0A0}" destId="{C370474C-3E0B-4B8F-A92B-C3D2297AC890}" srcOrd="2" destOrd="0" presId="urn:microsoft.com/office/officeart/2008/layout/PictureStrips"/>
    <dgm:cxn modelId="{0A1F112E-08E6-4B7D-81C6-C8AAD43DBF6B}" type="presParOf" srcId="{C370474C-3E0B-4B8F-A92B-C3D2297AC890}" destId="{D476F039-8D4B-421C-B4DD-747D31B0E9ED}" srcOrd="0" destOrd="0" presId="urn:microsoft.com/office/officeart/2008/layout/PictureStrips"/>
    <dgm:cxn modelId="{6C3BD072-BBFC-43E4-AD3E-85B87DA38A13}" type="presParOf" srcId="{C370474C-3E0B-4B8F-A92B-C3D2297AC890}" destId="{FC16F91D-F2A0-4E02-B27A-A15D507375A5}" srcOrd="1" destOrd="0" presId="urn:microsoft.com/office/officeart/2008/layout/PictureStrips"/>
    <dgm:cxn modelId="{45EAC380-A81B-49BD-A407-5363646BADA3}" type="presParOf" srcId="{4A96AD3F-7D17-41A0-A314-1CB9B353E0A0}" destId="{05960466-FC77-4589-BBBB-0D149B75C1EF}" srcOrd="3" destOrd="0" presId="urn:microsoft.com/office/officeart/2008/layout/PictureStrips"/>
    <dgm:cxn modelId="{97A38597-C548-4AAA-A45D-9226654CA784}" type="presParOf" srcId="{4A96AD3F-7D17-41A0-A314-1CB9B353E0A0}" destId="{FED7C0B4-386D-4BCC-BF68-664896370EEB}" srcOrd="4" destOrd="0" presId="urn:microsoft.com/office/officeart/2008/layout/PictureStrips"/>
    <dgm:cxn modelId="{27E9E65C-E377-48CE-B5A2-2263855D09BC}" type="presParOf" srcId="{FED7C0B4-386D-4BCC-BF68-664896370EEB}" destId="{5F2A85CC-5BCA-4920-ABFB-AB8A712C4077}" srcOrd="0" destOrd="0" presId="urn:microsoft.com/office/officeart/2008/layout/PictureStrips"/>
    <dgm:cxn modelId="{310B047A-7676-4449-85AE-FDBBA99F07B1}" type="presParOf" srcId="{FED7C0B4-386D-4BCC-BF68-664896370EEB}" destId="{71453511-08BC-4ED3-9623-66F94F037980}" srcOrd="1" destOrd="0" presId="urn:microsoft.com/office/officeart/2008/layout/PictureStrips"/>
    <dgm:cxn modelId="{B37AD372-E52F-4886-BBAF-11B574F44D0A}" type="presParOf" srcId="{4A96AD3F-7D17-41A0-A314-1CB9B353E0A0}" destId="{FDF00221-1444-43B1-B118-0B23684EB09B}" srcOrd="5" destOrd="0" presId="urn:microsoft.com/office/officeart/2008/layout/PictureStrips"/>
    <dgm:cxn modelId="{11BC5F1F-6D99-4002-A574-7CFBE9D8FDED}" type="presParOf" srcId="{4A96AD3F-7D17-41A0-A314-1CB9B353E0A0}" destId="{02E440E6-FF58-43E7-BEDA-B23BF604FA3C}" srcOrd="6" destOrd="0" presId="urn:microsoft.com/office/officeart/2008/layout/PictureStrips"/>
    <dgm:cxn modelId="{1B929EB6-9307-4C2C-B6E0-D74E50804AE0}" type="presParOf" srcId="{02E440E6-FF58-43E7-BEDA-B23BF604FA3C}" destId="{0D17E662-E8CB-4145-9E6F-2B0971EF29C2}" srcOrd="0" destOrd="0" presId="urn:microsoft.com/office/officeart/2008/layout/PictureStrips"/>
    <dgm:cxn modelId="{E06E1FE8-0F9D-4531-ADFA-64B9859F5B13}" type="presParOf" srcId="{02E440E6-FF58-43E7-BEDA-B23BF604FA3C}" destId="{776ED81D-7D29-41F2-9B00-AD6DE745EC2C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463CFB-86C1-4508-8F04-86C9789C42BC}">
      <dsp:nvSpPr>
        <dsp:cNvPr id="0" name=""/>
        <dsp:cNvSpPr/>
      </dsp:nvSpPr>
      <dsp:spPr>
        <a:xfrm>
          <a:off x="161131" y="1463165"/>
          <a:ext cx="3771900" cy="11787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8386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Сопровождение молодых специалистов</a:t>
          </a:r>
        </a:p>
      </dsp:txBody>
      <dsp:txXfrm>
        <a:off x="161131" y="1463165"/>
        <a:ext cx="3771900" cy="1178718"/>
      </dsp:txXfrm>
    </dsp:sp>
    <dsp:sp modelId="{1D117202-9F53-4811-97AB-DEB32720BA31}">
      <dsp:nvSpPr>
        <dsp:cNvPr id="0" name=""/>
        <dsp:cNvSpPr/>
      </dsp:nvSpPr>
      <dsp:spPr>
        <a:xfrm>
          <a:off x="3968" y="1292906"/>
          <a:ext cx="825103" cy="1237654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76F039-8D4B-421C-B4DD-747D31B0E9ED}">
      <dsp:nvSpPr>
        <dsp:cNvPr id="0" name=""/>
        <dsp:cNvSpPr/>
      </dsp:nvSpPr>
      <dsp:spPr>
        <a:xfrm>
          <a:off x="4352131" y="1463165"/>
          <a:ext cx="3771900" cy="11787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8386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Организация </a:t>
          </a:r>
          <a:r>
            <a:rPr lang="ru-RU" sz="2300" kern="1200" dirty="0" err="1"/>
            <a:t>взаимопосещений</a:t>
          </a:r>
          <a:r>
            <a:rPr lang="ru-RU" sz="2300" kern="1200" dirty="0"/>
            <a:t> и анализа уроков</a:t>
          </a:r>
        </a:p>
      </dsp:txBody>
      <dsp:txXfrm>
        <a:off x="4352131" y="1463165"/>
        <a:ext cx="3771900" cy="1178718"/>
      </dsp:txXfrm>
    </dsp:sp>
    <dsp:sp modelId="{FC16F91D-F2A0-4E02-B27A-A15D507375A5}">
      <dsp:nvSpPr>
        <dsp:cNvPr id="0" name=""/>
        <dsp:cNvSpPr/>
      </dsp:nvSpPr>
      <dsp:spPr>
        <a:xfrm>
          <a:off x="4194968" y="1292906"/>
          <a:ext cx="825103" cy="1237654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2A85CC-5BCA-4920-ABFB-AB8A712C4077}">
      <dsp:nvSpPr>
        <dsp:cNvPr id="0" name=""/>
        <dsp:cNvSpPr/>
      </dsp:nvSpPr>
      <dsp:spPr>
        <a:xfrm>
          <a:off x="161131" y="2947041"/>
          <a:ext cx="3771900" cy="11787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8386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Подготовка к участию в профессиональных конкурсах</a:t>
          </a:r>
        </a:p>
      </dsp:txBody>
      <dsp:txXfrm>
        <a:off x="161131" y="2947041"/>
        <a:ext cx="3771900" cy="1178718"/>
      </dsp:txXfrm>
    </dsp:sp>
    <dsp:sp modelId="{71453511-08BC-4ED3-9623-66F94F037980}">
      <dsp:nvSpPr>
        <dsp:cNvPr id="0" name=""/>
        <dsp:cNvSpPr/>
      </dsp:nvSpPr>
      <dsp:spPr>
        <a:xfrm>
          <a:off x="3968" y="2776782"/>
          <a:ext cx="825103" cy="1237654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17E662-E8CB-4145-9E6F-2B0971EF29C2}">
      <dsp:nvSpPr>
        <dsp:cNvPr id="0" name=""/>
        <dsp:cNvSpPr/>
      </dsp:nvSpPr>
      <dsp:spPr>
        <a:xfrm>
          <a:off x="4352131" y="2947041"/>
          <a:ext cx="3771900" cy="11787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8386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Разработка и реализация ИОМ</a:t>
          </a:r>
        </a:p>
      </dsp:txBody>
      <dsp:txXfrm>
        <a:off x="4352131" y="2947041"/>
        <a:ext cx="3771900" cy="1178718"/>
      </dsp:txXfrm>
    </dsp:sp>
    <dsp:sp modelId="{776ED81D-7D29-41F2-9B00-AD6DE745EC2C}">
      <dsp:nvSpPr>
        <dsp:cNvPr id="0" name=""/>
        <dsp:cNvSpPr/>
      </dsp:nvSpPr>
      <dsp:spPr>
        <a:xfrm>
          <a:off x="4194968" y="2776782"/>
          <a:ext cx="825103" cy="1237654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25989-09F9-4754-A6F7-BDD48590424C}" type="datetimeFigureOut">
              <a:rPr lang="ru-RU" smtClean="0"/>
              <a:t>10.04.2024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7C14B-CDBD-4552-80A7-135215420C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124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1755A-AA6F-ABB2-347C-C47FA1357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BFE74B-0B21-1C3C-E90F-A8C4AA9336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F4110A-BCBA-7679-3D24-B3B148F46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287B1-B8E6-CCAE-9E8F-B662B0FBF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6E9D19-A5E2-ACC6-6349-97ADA0CD3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29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7F8835-DC03-0F8F-B6BB-2C1BA2DF0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F944400-8401-FD4C-E613-65D9EEB7C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C66416-4292-5A6D-83CD-EB5C0243D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63C00D-A19C-FA92-598E-D6AA723A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BEFE0A-8CDF-6B83-22EC-8908A97C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262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0D93EEE-73F5-338E-D46E-D662D315DE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10DF788-A1EB-9310-FED6-54CAAF0D7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F13EF2-B82E-FFAD-935C-F03652F83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3FB150-C094-69F9-D892-E3F75B811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574D9D-2E52-1988-51DC-229292C26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759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206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76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8715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45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112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6020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188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60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4D379F-63D8-306F-94DC-2F75C662D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C1CF64-89A1-6873-26E4-878A2A411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E514FB-4EA0-37D2-C5DC-B9E641293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83AF2D-967B-856D-E5BE-8E2FDEB88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41912F-9506-4566-475B-271D3ED43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276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908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090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14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745239-9CF5-B2F2-6B90-CBECC91D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DF8431-4ADC-45F5-2C40-413E5EC64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D7E79C-A2FD-57A6-17F4-A4B027C6D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61D99E-9282-64B6-8738-B43A35C5C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A93168-839F-3DE3-9A1C-DB2BB5B46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83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D12AD2-D645-8372-62D5-FB3928447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BB8344-53CD-DE0F-A852-DC9BB7537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181AB0-E9D5-82F7-1B42-EA0AE0479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937E55F-1C27-C524-30A9-656EDC090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D7E61E-779C-5EFD-962B-89EB1C0FD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938BFA-C8E0-0B72-09A7-CB6279D3E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561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1C10F6-81F2-DF92-D5A7-73DA0C4E9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34F01D-9BA3-5A8B-B174-88FDD1223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C2952E4-F7CC-C324-7299-0235817AC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A4C24FC-BDCD-6D72-B74A-037D98132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D43CA7B-4BF7-3978-1428-D1B303D44E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F78453E-3193-6A8C-D1A6-4CD9451E0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CA6C2A6-8327-697A-72CA-6A345392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DD501D9-DE23-BD33-A27F-3D44E8858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63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9B8522-19CC-7193-A12D-7CEC2D8C6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62E66BA-2034-2B40-CB75-E678F3702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8AECB2A-7201-1C98-23A4-46C3B55D3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472E00D-91C0-C098-E340-77763210C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41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356DBE3-33F8-D3CC-972F-344745CB5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ADD50CC-4948-63FE-5CF0-FF59718EE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4CA4CB7-8133-FE99-95CB-84C3C57E9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39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E26829-C938-72C4-2FA5-7E7501AED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E96E9B-6BB5-2D0E-3F71-B84098006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4D3C101-EB50-C7C9-DBA1-7AD3D562B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557BBF9-757B-047C-A4E2-B87B50CF2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B77026-C824-C13B-591D-AC4328679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2C1A70-B5F1-F528-1C92-FF4F4FA7D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551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3C195A-F13C-F8B4-A042-B5C44EC46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1308473-5BF4-C869-A15E-7BB58788E7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93A8050-89C3-8A8A-71DD-442AAD49D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8F2C32-5B22-9B56-AF21-BBB2BFD80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FB65A36-6408-0D18-89CE-6663FA9AD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EE05F5-191F-FBF5-81ED-A5F5CF240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293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1D935B-2642-FD0B-6613-D92A87964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04E40A-96FD-F2EF-DD91-86502E60F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5F67EC-27E1-B919-03C6-190DE3CC5D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C5B59-73CF-453F-B9F0-ABC55FE5B288}" type="datetimeFigureOut">
              <a:rPr lang="ru-RU" smtClean="0"/>
              <a:t>10.04.2024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3528C1-2175-2E16-DE2C-0D7378C08F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05562C-2B11-B483-3994-D4BF6759C5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B9CCE-B090-4C7D-9B2B-F480401E5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02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796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6ACA0-8A8F-D402-2D7A-F4910BED5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0243" y="1385873"/>
            <a:ext cx="10515600" cy="2310719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Эффективные практики наставничества педагогов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7AF4474-E2C7-44DC-A764-19CDC443A9B0}"/>
              </a:ext>
            </a:extLst>
          </p:cNvPr>
          <p:cNvSpPr txBox="1">
            <a:spLocks/>
          </p:cNvSpPr>
          <p:nvPr/>
        </p:nvSpPr>
        <p:spPr>
          <a:xfrm>
            <a:off x="2757181" y="459481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ru-RU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r">
              <a:defRPr/>
            </a:pPr>
            <a:r>
              <a:rPr lang="ru-RU" sz="1800" dirty="0">
                <a:solidFill>
                  <a:srgbClr val="464646"/>
                </a:solidFill>
                <a:latin typeface="opensans"/>
              </a:rPr>
              <a:t>Карпеева Ирина Вячеславовна, методист ЦНППМ КУРО,</a:t>
            </a:r>
            <a:endParaRPr lang="ru-RU" sz="1800" dirty="0"/>
          </a:p>
          <a:p>
            <a:pPr algn="r">
              <a:defRPr/>
            </a:pPr>
            <a:r>
              <a:rPr lang="ru-RU" sz="1800" dirty="0">
                <a:solidFill>
                  <a:srgbClr val="464646"/>
                </a:solidFill>
                <a:latin typeface="opensans"/>
              </a:rPr>
              <a:t>Почетный работник общего образования Российской Федерации</a:t>
            </a:r>
            <a:endParaRPr lang="ru-RU" sz="1800" dirty="0"/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3413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6030B39-EDC7-4888-9FA0-4B863DA7B1C6}"/>
              </a:ext>
            </a:extLst>
          </p:cNvPr>
          <p:cNvSpPr/>
          <p:nvPr/>
        </p:nvSpPr>
        <p:spPr>
          <a:xfrm>
            <a:off x="1153211" y="1448901"/>
            <a:ext cx="968761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Содействие развитию движения наставничества в разных формах, повышение социального статуса наставника, признание роли, места наставника в обществе и возможности его системного поощрения; </a:t>
            </a:r>
          </a:p>
          <a:p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распространение лучшего опыта наставнической деятельности по актуальным направлениям в Московской области.</a:t>
            </a:r>
            <a:endParaRPr lang="ru-RU" sz="3200" dirty="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31AF8231-E707-4123-B340-B75409CB5536}"/>
              </a:ext>
            </a:extLst>
          </p:cNvPr>
          <p:cNvSpPr txBox="1"/>
          <p:nvPr/>
        </p:nvSpPr>
        <p:spPr>
          <a:xfrm>
            <a:off x="1769366" y="307473"/>
            <a:ext cx="7769106" cy="9023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1400"/>
              </a:lnSpc>
            </a:pPr>
            <a:r>
              <a:rPr lang="ru-RU" sz="2400" b="1" dirty="0">
                <a:solidFill>
                  <a:srgbClr val="1B3281"/>
                </a:solidFill>
                <a:latin typeface="Phenomena" panose="020B0604020202020204" charset="-52"/>
                <a:ea typeface="Verdana" panose="020B0604030504040204" pitchFamily="34" charset="0"/>
              </a:rPr>
              <a:t>ЦЕЛЬ</a:t>
            </a:r>
          </a:p>
        </p:txBody>
      </p:sp>
    </p:spTree>
    <p:extLst>
      <p:ext uri="{BB962C8B-B14F-4D97-AF65-F5344CB8AC3E}">
        <p14:creationId xmlns:p14="http://schemas.microsoft.com/office/powerpoint/2010/main" val="1151155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28C52EB-8575-419E-8ED2-24A170BF0416}"/>
              </a:ext>
            </a:extLst>
          </p:cNvPr>
          <p:cNvSpPr/>
          <p:nvPr/>
        </p:nvSpPr>
        <p:spPr>
          <a:xfrm>
            <a:off x="1018095" y="1511883"/>
            <a:ext cx="9455084" cy="3888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выявление успешных практик наставничества, обеспечивающих реализацию Региональной концепции системы наставничества в области профессионального роста педагогов Московской области;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продвижение наставничества как одного из основных направлений деятельности образовательной организации, муниципалитета;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популяризация лучших практик наставничества, активизация наставнической деятельности в разных формах;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регионального банка эффективных практик наставничества педагогических работников Московской области.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EADCED7B-8949-4A6A-8E2A-CA425A54C204}"/>
              </a:ext>
            </a:extLst>
          </p:cNvPr>
          <p:cNvSpPr txBox="1"/>
          <p:nvPr/>
        </p:nvSpPr>
        <p:spPr>
          <a:xfrm>
            <a:off x="1769366" y="307473"/>
            <a:ext cx="7769106" cy="9023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1400"/>
              </a:lnSpc>
            </a:pPr>
            <a:r>
              <a:rPr lang="ru-RU" sz="2400" b="1" dirty="0">
                <a:solidFill>
                  <a:srgbClr val="1B3281"/>
                </a:solidFill>
                <a:latin typeface="Phenomena" panose="020B0604020202020204" charset="-52"/>
                <a:ea typeface="Verdana" panose="020B0604030504040204" pitchFamily="34" charset="0"/>
              </a:rPr>
              <a:t>ЗАДАЧИ</a:t>
            </a:r>
          </a:p>
        </p:txBody>
      </p:sp>
    </p:spTree>
    <p:extLst>
      <p:ext uri="{BB962C8B-B14F-4D97-AF65-F5344CB8AC3E}">
        <p14:creationId xmlns:p14="http://schemas.microsoft.com/office/powerpoint/2010/main" val="3214706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>
            <a:extLst>
              <a:ext uri="{FF2B5EF4-FFF2-40B4-BE49-F238E27FC236}">
                <a16:creationId xmlns:a16="http://schemas.microsoft.com/office/drawing/2014/main" id="{97C03715-BD91-409A-98EE-CBAD0A1FEE5F}"/>
              </a:ext>
            </a:extLst>
          </p:cNvPr>
          <p:cNvSpPr txBox="1"/>
          <p:nvPr/>
        </p:nvSpPr>
        <p:spPr>
          <a:xfrm>
            <a:off x="1769366" y="307473"/>
            <a:ext cx="7769106" cy="9023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1400"/>
              </a:lnSpc>
            </a:pPr>
            <a:r>
              <a:rPr lang="ru-RU" sz="2400" b="1" dirty="0">
                <a:solidFill>
                  <a:srgbClr val="1B3281"/>
                </a:solidFill>
                <a:latin typeface="Phenomena" panose="020B0604020202020204" charset="-52"/>
                <a:ea typeface="Verdana" panose="020B0604030504040204" pitchFamily="34" charset="0"/>
              </a:rPr>
              <a:t>НАПРАВЛЕНИЯ</a:t>
            </a: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226357F9-398C-478F-A7B4-CEB2E3771C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09200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4744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DA6BBC6-A225-4224-8D3B-787E6AC5D50E}"/>
              </a:ext>
            </a:extLst>
          </p:cNvPr>
          <p:cNvSpPr/>
          <p:nvPr/>
        </p:nvSpPr>
        <p:spPr>
          <a:xfrm>
            <a:off x="930111" y="957491"/>
            <a:ext cx="10331778" cy="4737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Первый этап (заочный) проходит с 13.05.2024  по 31.05.2024: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первом этапе проводится конкурсный отбор практик наставничества.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участия в первом этапе необходимо с 13.05.2024  по 31.05.2024 заполнить заявку в электронной форме на сайте ЦНППМ КУРО, в которую входят: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-информационная карта участника по форме в разделе проекта;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-описание наставнической практики;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-для выступления на Ярмарке практик наставничества использовать шаблон презентации. Использование данного шаблона является обязательным условием;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согласие на обработку персональных данных.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27BFA86C-DF7B-48D6-B8FE-8348F2DF5769}"/>
              </a:ext>
            </a:extLst>
          </p:cNvPr>
          <p:cNvSpPr txBox="1"/>
          <p:nvPr/>
        </p:nvSpPr>
        <p:spPr>
          <a:xfrm>
            <a:off x="1769366" y="307473"/>
            <a:ext cx="7769106" cy="9023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1400"/>
              </a:lnSpc>
            </a:pPr>
            <a:r>
              <a:rPr lang="ru-RU" sz="2400" b="1" dirty="0">
                <a:solidFill>
                  <a:srgbClr val="1B3281"/>
                </a:solidFill>
                <a:latin typeface="Phenomena" panose="020B0604020202020204" charset="-52"/>
                <a:ea typeface="Verdana" panose="020B0604030504040204" pitchFamily="34" charset="0"/>
              </a:rPr>
              <a:t>ПОРЯДОК ОРГАНИЗАЦИИ И ПРОВЕДЕНИЯ</a:t>
            </a:r>
          </a:p>
        </p:txBody>
      </p:sp>
    </p:spTree>
    <p:extLst>
      <p:ext uri="{BB962C8B-B14F-4D97-AF65-F5344CB8AC3E}">
        <p14:creationId xmlns:p14="http://schemas.microsoft.com/office/powerpoint/2010/main" val="258851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DA6BBC6-A225-4224-8D3B-787E6AC5D50E}"/>
              </a:ext>
            </a:extLst>
          </p:cNvPr>
          <p:cNvSpPr/>
          <p:nvPr/>
        </p:nvSpPr>
        <p:spPr>
          <a:xfrm>
            <a:off x="930111" y="1843610"/>
            <a:ext cx="10331778" cy="2613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втором этапе происходит экспертиза представленных по заявкам материалов и формирование программы Ярмарки практик наставничества до 15.06.2024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Третий этап проходит в форме онлайн представления практик наставничества на Ярмарке практик наставничества 19.06.2024 на платформе Webinar.ru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50B724B4-34DB-416A-AD32-F6600C7864B9}"/>
              </a:ext>
            </a:extLst>
          </p:cNvPr>
          <p:cNvSpPr txBox="1"/>
          <p:nvPr/>
        </p:nvSpPr>
        <p:spPr>
          <a:xfrm>
            <a:off x="1769366" y="307473"/>
            <a:ext cx="7769106" cy="9023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1400"/>
              </a:lnSpc>
            </a:pPr>
            <a:r>
              <a:rPr lang="ru-RU" sz="2400" b="1" dirty="0">
                <a:solidFill>
                  <a:srgbClr val="1B3281"/>
                </a:solidFill>
                <a:latin typeface="Phenomena" panose="020B0604020202020204" charset="-52"/>
                <a:ea typeface="Verdana" panose="020B0604030504040204" pitchFamily="34" charset="0"/>
              </a:rPr>
              <a:t>ПОРЯДОК ОРГАНИЗАЦИИ И ПРОВЕДЕНИЯ</a:t>
            </a:r>
          </a:p>
        </p:txBody>
      </p:sp>
    </p:spTree>
    <p:extLst>
      <p:ext uri="{BB962C8B-B14F-4D97-AF65-F5344CB8AC3E}">
        <p14:creationId xmlns:p14="http://schemas.microsoft.com/office/powerpoint/2010/main" val="1378007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67D8D03-3257-4871-A33E-C40D061C0D10}"/>
              </a:ext>
            </a:extLst>
          </p:cNvPr>
          <p:cNvSpPr/>
          <p:nvPr/>
        </p:nvSpPr>
        <p:spPr>
          <a:xfrm>
            <a:off x="4017318" y="4508147"/>
            <a:ext cx="6561155" cy="4421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12700">
              <a:lnSpc>
                <a:spcPct val="101400"/>
              </a:lnSpc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Circe Bold" pitchFamily="34" charset="-52"/>
              </a:rPr>
              <a:t>Задавайте вопросы, зовите хороших людей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Circe Bold" pitchFamily="34" charset="-52"/>
              </a:rPr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9F72A8D-CEA4-4D95-B51F-4DD78FE1A917}"/>
              </a:ext>
            </a:extLst>
          </p:cNvPr>
          <p:cNvSpPr/>
          <p:nvPr/>
        </p:nvSpPr>
        <p:spPr>
          <a:xfrm>
            <a:off x="4765069" y="2479032"/>
            <a:ext cx="429034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Circe Bold" pitchFamily="34" charset="-52"/>
              </a:rPr>
              <a:t>Карпеева </a:t>
            </a:r>
            <a:r>
              <a:rPr lang="ru-RU" sz="2400">
                <a:solidFill>
                  <a:schemeClr val="accent5">
                    <a:lumMod val="50000"/>
                  </a:schemeClr>
                </a:solidFill>
                <a:latin typeface="Circe Bold" pitchFamily="34" charset="-52"/>
              </a:rPr>
              <a:t>Ирина Вячеславовна,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Circe Bold" pitchFamily="34" charset="-52"/>
            </a:endParaRPr>
          </a:p>
          <a:p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Circe Bold" pitchFamily="34" charset="-52"/>
              </a:rPr>
              <a:t>методист ЦНППМ КУРО</a:t>
            </a:r>
          </a:p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Email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: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irina_karpeeva@mail.ru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6" name="Picture 27">
            <a:extLst>
              <a:ext uri="{FF2B5EF4-FFF2-40B4-BE49-F238E27FC236}">
                <a16:creationId xmlns:a16="http://schemas.microsoft.com/office/drawing/2014/main" id="{330D7181-D31A-4CFB-8591-AA59EBA4902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521" y="1866564"/>
            <a:ext cx="3340048" cy="4258981"/>
          </a:xfrm>
          <a:prstGeom prst="rect">
            <a:avLst/>
          </a:prstGeom>
        </p:spPr>
      </p:pic>
      <p:pic>
        <p:nvPicPr>
          <p:cNvPr id="7" name="Picture 2" descr="http://qrcoder.ru/code/?irina_karpeeva%40mail.ru&amp;4&amp;0">
            <a:extLst>
              <a:ext uri="{FF2B5EF4-FFF2-40B4-BE49-F238E27FC236}">
                <a16:creationId xmlns:a16="http://schemas.microsoft.com/office/drawing/2014/main" id="{8BCD171A-2C66-4140-ADBA-7A60A6D975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254" y="2524764"/>
            <a:ext cx="1108865" cy="110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19330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F4CEEA70-1775-48C5-85E2-B1F08355D7A8}" vid="{708C1448-CAB8-494B-91DB-8E511FB2BA6C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1930</TotalTime>
  <Words>281</Words>
  <Application>Microsoft Office PowerPoint</Application>
  <PresentationFormat>Широкоэкранный</PresentationFormat>
  <Paragraphs>32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Circe Bold</vt:lpstr>
      <vt:lpstr>opensans</vt:lpstr>
      <vt:lpstr>Phenomena</vt:lpstr>
      <vt:lpstr>Times New Roman</vt:lpstr>
      <vt:lpstr>Тема1</vt:lpstr>
      <vt:lpstr>1_Тема Office</vt:lpstr>
      <vt:lpstr>Эффективные практики наставничества педагогов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зонального и регионального этапов конференции проектных и  учебно-исследовательских работ «Что, как и почему?»</dc:title>
  <dc:creator>User</dc:creator>
  <cp:lastModifiedBy>Татьяна Ткачева</cp:lastModifiedBy>
  <cp:revision>92</cp:revision>
  <dcterms:created xsi:type="dcterms:W3CDTF">2024-01-14T08:39:34Z</dcterms:created>
  <dcterms:modified xsi:type="dcterms:W3CDTF">2024-04-10T10:46:43Z</dcterms:modified>
</cp:coreProperties>
</file>