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9"/>
  </p:notesMasterIdLst>
  <p:sldIdLst>
    <p:sldId id="257" r:id="rId3"/>
    <p:sldId id="258" r:id="rId4"/>
    <p:sldId id="259" r:id="rId5"/>
    <p:sldId id="260" r:id="rId6"/>
    <p:sldId id="261" r:id="rId7"/>
    <p:sldId id="262" r:id="rId8"/>
    <p:sldId id="264" r:id="rId9"/>
    <p:sldId id="269" r:id="rId10"/>
    <p:sldId id="271" r:id="rId11"/>
    <p:sldId id="263" r:id="rId12"/>
    <p:sldId id="270" r:id="rId13"/>
    <p:sldId id="265" r:id="rId14"/>
    <p:sldId id="266" r:id="rId15"/>
    <p:sldId id="267" r:id="rId16"/>
    <p:sldId id="268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  <a:srgbClr val="373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55FBF-8CEF-4DBD-9ACC-5E8B1C562A25}" type="datetimeFigureOut">
              <a:rPr lang="ru-RU" smtClean="0"/>
              <a:t>чт 15.02.24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91DF7-FEFA-41F2-94B1-E6B5C8B8B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692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91DF7-FEFA-41F2-94B1-E6B5C8B8BB5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57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A1755A-AA6F-ABB2-347C-C47FA135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DBFE74B-0B21-1C3C-E90F-A8C4AA933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F4110A-BCBA-7679-3D24-B3B148F4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чт 15.02.24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E287B1-B8E6-CCAE-9E8F-B662B0FB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6E9D19-A5E2-ACC6-6349-97ADA0CD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9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7F8835-DC03-0F8F-B6BB-2C1BA2DF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F944400-8401-FD4C-E613-65D9EEB7C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C66416-4292-5A6D-83CD-EB5C0243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чт 15.02.24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63C00D-A19C-FA92-598E-D6AA723A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BEFE0A-8CDF-6B83-22EC-8908A97C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26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0D93EEE-73F5-338E-D46E-D662D315D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10DF788-A1EB-9310-FED6-54CAAF0D7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F13EF2-B82E-FFAD-935C-F03652F8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чт 15.02.24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3FB150-C094-69F9-D892-E3F75B811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574D9D-2E52-1988-51DC-229292C2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5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чт 15.02.24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06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чт 15.02.24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чт 15.02.24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71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чт 15.02.24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5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чт 15.02.24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12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чт 15.02.24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02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чт 15.02.24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88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чт 15.02.24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60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4D379F-63D8-306F-94DC-2F75C662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C1CF64-89A1-6873-26E4-878A2A411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E514FB-4EA0-37D2-C5DC-B9E64129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чт 15.02.24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83AF2D-967B-856D-E5BE-8E2FDEB8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41912F-9506-4566-475B-271D3ED4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7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чт 15.02.24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08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чт 15.02.24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090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чт 15.02.24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14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745239-9CF5-B2F2-6B90-CBECC91D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1DF8431-4ADC-45F5-2C40-413E5EC64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D7E79C-A2FD-57A6-17F4-A4B027C6D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чт 15.02.24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61D99E-9282-64B6-8738-B43A35C5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A93168-839F-3DE3-9A1C-DB2BB5B4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83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D12AD2-D645-8372-62D5-FB3928447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6BB8344-53CD-DE0F-A852-DC9BB7537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7181AB0-E9D5-82F7-1B42-EA0AE0479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937E55F-1C27-C524-30A9-656EDC09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чт 15.02.24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DD7E61E-779C-5EFD-962B-89EB1C0F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D938BFA-C8E0-0B72-09A7-CB6279D3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56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1C10F6-81F2-DF92-D5A7-73DA0C4E9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34F01D-9BA3-5A8B-B174-88FDD1223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C2952E4-F7CC-C324-7299-0235817AC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A4C24FC-BDCD-6D72-B74A-037D98132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D43CA7B-4BF7-3978-1428-D1B303D44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F78453E-3193-6A8C-D1A6-4CD9451E0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чт 15.02.24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CA6C2A6-8327-697A-72CA-6A3453920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DD501D9-DE23-BD33-A27F-3D44E885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63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9B8522-19CC-7193-A12D-7CEC2D8C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62E66BA-2034-2B40-CB75-E678F3702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чт 15.02.24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AECB2A-7201-1C98-23A4-46C3B55D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472E00D-91C0-C098-E340-7776321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1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356DBE3-33F8-D3CC-972F-344745CB5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чт 15.02.24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ADD50CC-4948-63FE-5CF0-FF59718E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CA4CB7-8133-FE99-95CB-84C3C57E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9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E26829-C938-72C4-2FA5-7E7501AED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E96E9B-6BB5-2D0E-3F71-B84098006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4D3C101-EB50-C7C9-DBA1-7AD3D562B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557BBF9-757B-047C-A4E2-B87B50CF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чт 15.02.24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8B77026-C824-C13B-591D-AC4328679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2C1A70-B5F1-F528-1C92-FF4F4FA7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5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3C195A-F13C-F8B4-A042-B5C44EC4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1308473-5BF4-C869-A15E-7BB58788E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93A8050-89C3-8A8A-71DD-442AAD49D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88F2C32-5B22-9B56-AF21-BBB2BFD8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чт 15.02.24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FB65A36-6408-0D18-89CE-6663FA9AD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EEE05F5-191F-FBF5-81ED-A5F5CF24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9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1D935B-2642-FD0B-6613-D92A87964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E04E40A-96FD-F2EF-DD91-86502E60F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5F67EC-27E1-B919-03C6-190DE3CC5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C5B59-73CF-453F-B9F0-ABC55FE5B288}" type="datetimeFigureOut">
              <a:rPr lang="ru-RU" smtClean="0"/>
              <a:t>чт 15.02.24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3528C1-2175-2E16-DE2C-0D7378C08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05562C-2B11-B483-3994-D4BF6759C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B9CCE-B090-4C7D-9B2B-F480401E5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2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чт 15.02.24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9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275737-CB2C-7298-344A-1DDCDA58D2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Тема: «Характеристика физических и химических свойств основных классов  неорганических веществ:  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оксидов, кислот, солей и оснований»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EF04E14-D2BD-726D-D078-C203F5AA20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Родионова Светлана  Алексеевна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 химии высшей категории 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МАОУ Востряковского лицея № 1  г. Домодедово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63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Свойства кислорода, водорода, воды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7018"/>
            <a:ext cx="10515600" cy="4749945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Физические свойства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на основе имеющихся знаний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Получение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демонстрационный  опыт.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Химические свойства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демонстрационные опыты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 основе полученных знаний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1893"/>
          </a:xfrm>
        </p:spPr>
        <p:txBody>
          <a:bodyPr/>
          <a:lstStyle/>
          <a:p>
            <a:pPr algn="ctr"/>
            <a:r>
              <a:rPr lang="en-US" dirty="0" smtClean="0"/>
              <a:t>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Собирание газов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399309"/>
            <a:ext cx="10515600" cy="477765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Газы не растворимые в воде.  </a:t>
            </a:r>
          </a:p>
          <a:p>
            <a:pPr marL="514350" indent="-514350"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Газы легче воздуха.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М(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воздуха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= 29 г/моль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Газы тяжелее воздуха.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370" y="1013575"/>
            <a:ext cx="2733383" cy="185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75" y="2216728"/>
            <a:ext cx="2533625" cy="191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000" y="3768436"/>
            <a:ext cx="2876709" cy="209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09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Свойства кислот.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68067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Кислоты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взаимодействуют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 от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до Н),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 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солями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(более слабых кислот).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Сильные кислоты: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HBr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  HI,    HNO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    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447" y="3394004"/>
            <a:ext cx="2039071" cy="113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145" y="4863522"/>
            <a:ext cx="1230745" cy="52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1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80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Свойства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оснований.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3891"/>
            <a:ext cx="10515600" cy="4833072"/>
          </a:xfrm>
        </p:spPr>
        <p:txBody>
          <a:bodyPr/>
          <a:lstStyle/>
          <a:p>
            <a:pPr marL="0" lv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Основания</a:t>
            </a:r>
          </a:p>
          <a:p>
            <a:pPr marL="0" lvl="0" indent="0">
              <a:buNone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Щёлочи </a:t>
            </a:r>
            <a:r>
              <a:rPr lang="ru-RU" sz="1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(растворимые)</a:t>
            </a:r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Нерастворимые</a:t>
            </a:r>
            <a:endParaRPr lang="ru-RU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кислотами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 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неМеО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  солями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разлагаются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546764" y="1773382"/>
            <a:ext cx="831272" cy="526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694218" y="1773382"/>
            <a:ext cx="762000" cy="526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794" y="4403283"/>
            <a:ext cx="2287298" cy="147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483" y="4903484"/>
            <a:ext cx="2012303" cy="69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4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876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Свойства оксидов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Оксиды    </a:t>
            </a:r>
          </a:p>
          <a:p>
            <a:pPr marL="0" indent="0">
              <a:buNone/>
            </a:pPr>
            <a:r>
              <a:rPr lang="ru-RU" dirty="0" smtClean="0"/>
              <a:t>                                 </a:t>
            </a: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неМеО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МеО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между собой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кислотами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получается растворимое в-во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Несолеобразующие оксиды: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NO, 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O, CO,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SiO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4779818" y="1995055"/>
            <a:ext cx="734291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580909" y="1995055"/>
            <a:ext cx="748146" cy="568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5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Свойства солей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взаимодействуют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соли), с кислотами, щелочами,  другими солями.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96" y="3895725"/>
            <a:ext cx="2812185" cy="129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268" y="3895725"/>
            <a:ext cx="2342905" cy="84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74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92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91" y="1565564"/>
            <a:ext cx="8132618" cy="458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85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870364"/>
            <a:ext cx="10333037" cy="417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843" y="457200"/>
            <a:ext cx="4276725" cy="95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80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2327"/>
            <a:ext cx="10515600" cy="4874636"/>
          </a:xfrm>
        </p:spPr>
        <p:txBody>
          <a:bodyPr/>
          <a:lstStyle/>
          <a:p>
            <a:pPr marL="0" lvl="0" indent="0"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Химия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наука о веществах, их свойствах и превращениях.</a:t>
            </a:r>
          </a:p>
          <a:p>
            <a:pPr lvl="0"/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Свойства веществ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это признаки,  по которым вещества сходны между собой или отличаются друг от друга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54" y="3839377"/>
            <a:ext cx="2572511" cy="159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3716193"/>
            <a:ext cx="2689225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066" y="3880499"/>
            <a:ext cx="2633663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20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Свойства веществ.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48691"/>
            <a:ext cx="10515600" cy="4528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Физические                                                 Химические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Агрегатное состояние                               Способность реагировать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Цвет                                                               с другими веществами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Запах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Вкус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Плотность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Пластичность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Электропроводность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Теплопроводность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34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Вещества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510145"/>
            <a:ext cx="10716491" cy="4666818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твёрдые                              жидкие                                     газы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еталлы                                 вода                                        кислород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еметаллы                             ртуть                                      водород</a:t>
            </a:r>
          </a:p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оксиды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бром                        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углекислый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газ</a:t>
            </a:r>
          </a:p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соли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кислоты                                  азот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основания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инертные газы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минералы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898074" y="1039091"/>
            <a:ext cx="3325090" cy="900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638800" y="1039091"/>
            <a:ext cx="13855" cy="942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012873" y="1039091"/>
            <a:ext cx="3366654" cy="942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4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78873"/>
            <a:ext cx="10515600" cy="12884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Практическая работа 3. «Анализ почвы»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ru-RU" dirty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Воздух,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вода,  песок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перегной,     глина,   минеральные соли.       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94" y="2763621"/>
            <a:ext cx="1672095" cy="198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273" y="2504786"/>
            <a:ext cx="2037293" cy="198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85" y="4087092"/>
            <a:ext cx="2064760" cy="189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10" y="2504786"/>
            <a:ext cx="3352800" cy="173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1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8036"/>
            <a:ext cx="10515600" cy="11226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классы неорганических веществ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Оксиды                    Кислоты                    Основания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      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-2          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                         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ОН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Соли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Ме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302327" y="2313709"/>
            <a:ext cx="401782" cy="498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884218" y="2313709"/>
            <a:ext cx="332509" cy="498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378" y="2917969"/>
            <a:ext cx="15382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4862945" y="2313709"/>
            <a:ext cx="443346" cy="498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611091" y="2313709"/>
            <a:ext cx="387927" cy="498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018" y="5195454"/>
            <a:ext cx="153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8603673" y="2313709"/>
            <a:ext cx="526472" cy="498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9518073" y="2313709"/>
            <a:ext cx="609600" cy="498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724400" y="4530436"/>
            <a:ext cx="581891" cy="4017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805054" y="4530436"/>
            <a:ext cx="469467" cy="4017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10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793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Химические реакции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1491"/>
            <a:ext cx="10702636" cy="4985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Реакция соединения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несколько веществ 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соединяются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одно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Реакция разложения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одно вещество 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разлагается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несколько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65" y="1963593"/>
            <a:ext cx="635793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65" y="4190856"/>
            <a:ext cx="7474671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52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05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Химические реакции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2436"/>
            <a:ext cx="10515600" cy="4694527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Реакция замещения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простое вещество 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замещает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часть в составе сложного.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Реакция обмена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два сложных вещества 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обмениваются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своими составными частями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94" y="2075295"/>
            <a:ext cx="8223105" cy="104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6" y="4323629"/>
            <a:ext cx="9274174" cy="132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6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F4CEEA70-1775-48C5-85E2-B1F08355D7A8}" vid="{708C1448-CAB8-494B-91DB-8E511FB2BA6C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374</Words>
  <Application>Microsoft Office PowerPoint</Application>
  <PresentationFormat>Произвольный</PresentationFormat>
  <Paragraphs>101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Тема1</vt:lpstr>
      <vt:lpstr>1_Тема Office</vt:lpstr>
      <vt:lpstr>Тема: «Характеристика физических и химических свойств основных классов  неорганических веществ:   оксидов, кислот, солей и оснований» </vt:lpstr>
      <vt:lpstr>Презентация PowerPoint</vt:lpstr>
      <vt:lpstr>Презентация PowerPoint</vt:lpstr>
      <vt:lpstr>Свойства веществ.</vt:lpstr>
      <vt:lpstr>                                      Вещества </vt:lpstr>
      <vt:lpstr>Практическая работа 3. «Анализ почвы»</vt:lpstr>
      <vt:lpstr>Основные классы неорганических веществ</vt:lpstr>
      <vt:lpstr>Химические реакции</vt:lpstr>
      <vt:lpstr>Химические реакции</vt:lpstr>
      <vt:lpstr>             Свойства кислорода, водорода, воды</vt:lpstr>
      <vt:lpstr>    Собирание газов</vt:lpstr>
      <vt:lpstr>                         Свойства кислот.</vt:lpstr>
      <vt:lpstr>                         Свойства оснований.</vt:lpstr>
      <vt:lpstr>Свойства оксидов</vt:lpstr>
      <vt:lpstr>Свойства солей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зонального и регионального этапов конференции проектных и  учебно-исследовательских работ «Что, как и почему?»</dc:title>
  <dc:creator>User</dc:creator>
  <cp:lastModifiedBy>Пользователь</cp:lastModifiedBy>
  <cp:revision>58</cp:revision>
  <dcterms:created xsi:type="dcterms:W3CDTF">2024-01-14T08:39:34Z</dcterms:created>
  <dcterms:modified xsi:type="dcterms:W3CDTF">2024-02-15T04:20:40Z</dcterms:modified>
</cp:coreProperties>
</file>