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408" r:id="rId3"/>
    <p:sldId id="422" r:id="rId4"/>
    <p:sldId id="420" r:id="rId5"/>
    <p:sldId id="419" r:id="rId6"/>
    <p:sldId id="423" r:id="rId7"/>
    <p:sldId id="421" r:id="rId8"/>
    <p:sldId id="399" r:id="rId9"/>
    <p:sldId id="424" r:id="rId10"/>
    <p:sldId id="425" r:id="rId11"/>
    <p:sldId id="426" r:id="rId12"/>
    <p:sldId id="428" r:id="rId13"/>
    <p:sldId id="427" r:id="rId14"/>
    <p:sldId id="432" r:id="rId15"/>
    <p:sldId id="437" r:id="rId16"/>
    <p:sldId id="434" r:id="rId17"/>
    <p:sldId id="433" r:id="rId18"/>
    <p:sldId id="429" r:id="rId19"/>
    <p:sldId id="431" r:id="rId20"/>
    <p:sldId id="435" r:id="rId21"/>
    <p:sldId id="436" r:id="rId22"/>
    <p:sldId id="389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1542473" y="2521059"/>
            <a:ext cx="841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Модуль 2. Орфография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43D8A-806D-4B5D-9E7C-5646B2F53584}"/>
              </a:ext>
            </a:extLst>
          </p:cNvPr>
          <p:cNvSpPr txBox="1"/>
          <p:nvPr/>
        </p:nvSpPr>
        <p:spPr>
          <a:xfrm>
            <a:off x="1002590" y="444694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Занятие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075074" y="5456651"/>
            <a:ext cx="781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Синявская Елена Валентиновна, учитель начальных классов, </a:t>
            </a:r>
          </a:p>
          <a:p>
            <a:r>
              <a:rPr lang="ru-RU" dirty="0"/>
              <a:t>член регионального методического актива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200F5CA-6EFE-762A-D7B7-0781D4E2C920}"/>
              </a:ext>
            </a:extLst>
          </p:cNvPr>
          <p:cNvSpPr txBox="1"/>
          <p:nvPr/>
        </p:nvSpPr>
        <p:spPr>
          <a:xfrm>
            <a:off x="2594200" y="4446941"/>
            <a:ext cx="988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Тема: «Орфограммы в  корнях слов. Буквосочетания. Буквы безударных гласных </a:t>
            </a:r>
          </a:p>
          <a:p>
            <a:r>
              <a:rPr lang="ru-RU" sz="2000" b="1" dirty="0"/>
              <a:t>в приставках и суффиксах»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380581" y="991409"/>
            <a:ext cx="6061750" cy="4521267"/>
            <a:chOff x="4137039" y="1057911"/>
            <a:chExt cx="6061750" cy="452126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A54341-3A5C-5CAF-2FCE-1C0578F27FED}"/>
                </a:ext>
              </a:extLst>
            </p:cNvPr>
            <p:cNvSpPr/>
            <p:nvPr/>
          </p:nvSpPr>
          <p:spPr>
            <a:xfrm>
              <a:off x="5981700" y="1257300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>
              <a:extLst>
                <a:ext uri="{FF2B5EF4-FFF2-40B4-BE49-F238E27FC236}">
                  <a16:creationId xmlns:a16="http://schemas.microsoft.com/office/drawing/2014/main" id="{760E3FF2-24DB-5E31-2757-C60811133F0B}"/>
                </a:ext>
              </a:extLst>
            </p:cNvPr>
            <p:cNvSpPr/>
            <p:nvPr/>
          </p:nvSpPr>
          <p:spPr>
            <a:xfrm rot="19358122">
              <a:off x="5547429" y="1057911"/>
              <a:ext cx="1465443" cy="1198877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510787E-98C8-26FC-74AF-137059667813}"/>
                </a:ext>
              </a:extLst>
            </p:cNvPr>
            <p:cNvCxnSpPr>
              <a:cxnSpLocks/>
            </p:cNvCxnSpPr>
            <p:nvPr/>
          </p:nvCxnSpPr>
          <p:spPr>
            <a:xfrm>
              <a:off x="5899150" y="2184400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3BA2FE-8EB7-05B8-D84E-AC7AC904AF12}"/>
                </a:ext>
              </a:extLst>
            </p:cNvPr>
            <p:cNvSpPr txBox="1"/>
            <p:nvPr/>
          </p:nvSpPr>
          <p:spPr>
            <a:xfrm>
              <a:off x="4267889" y="4009518"/>
              <a:ext cx="59309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sz="3200" dirty="0"/>
                <a:t> 4        </a:t>
              </a:r>
            </a:p>
            <a:p>
              <a:pPr marL="342900" indent="-342900">
                <a:buAutoNum type="arabicParenR"/>
              </a:pPr>
              <a:endParaRPr lang="ru-RU" sz="3200" dirty="0"/>
            </a:p>
            <a:p>
              <a:pPr marL="342900" indent="-342900">
                <a:buAutoNum type="arabicParenR"/>
              </a:pPr>
              <a:r>
                <a:rPr lang="ru-RU" sz="3200" dirty="0"/>
                <a:t> 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4137039" y="2482158"/>
              <a:ext cx="3829022" cy="1338927"/>
              <a:chOff x="4137039" y="3537873"/>
              <a:chExt cx="3829022" cy="1338927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83DFBC4-6CFF-4DDD-5AD3-EE12BB4E2267}"/>
                  </a:ext>
                </a:extLst>
              </p:cNvPr>
              <p:cNvSpPr/>
              <p:nvPr/>
            </p:nvSpPr>
            <p:spPr>
              <a:xfrm>
                <a:off x="4603741" y="3829093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76FEBF2C-540C-6BA7-D627-71AA89C3F7B8}"/>
                  </a:ext>
                </a:extLst>
              </p:cNvPr>
              <p:cNvSpPr/>
              <p:nvPr/>
            </p:nvSpPr>
            <p:spPr>
              <a:xfrm>
                <a:off x="6964372" y="3853142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0B634070-3575-D3FD-BB48-0AEB6207B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115" y="47879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0C74434E-D467-23C3-C8CD-C91445348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114" y="48768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19E03259-63C8-41C7-9857-D2AA534D0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374" y="47498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097395DD-CF9C-E61B-BFAC-BD510C467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8824" y="4229143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504BC596-662E-124A-4E21-A72152E77328}"/>
                  </a:ext>
                </a:extLst>
              </p:cNvPr>
              <p:cNvCxnSpPr/>
              <p:nvPr/>
            </p:nvCxnSpPr>
            <p:spPr>
              <a:xfrm flipH="1">
                <a:off x="5016500" y="3631249"/>
                <a:ext cx="152400" cy="16005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Дуга 28">
                <a:extLst>
                  <a:ext uri="{FF2B5EF4-FFF2-40B4-BE49-F238E27FC236}">
                    <a16:creationId xmlns:a16="http://schemas.microsoft.com/office/drawing/2014/main" id="{760E3FF2-24DB-5E31-2757-C60811133F0B}"/>
                  </a:ext>
                </a:extLst>
              </p:cNvPr>
              <p:cNvSpPr/>
              <p:nvPr/>
            </p:nvSpPr>
            <p:spPr>
              <a:xfrm rot="19358122">
                <a:off x="4137039" y="3537873"/>
                <a:ext cx="1465443" cy="1198877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>
                <a:extLst>
                  <a:ext uri="{FF2B5EF4-FFF2-40B4-BE49-F238E27FC236}">
                    <a16:creationId xmlns:a16="http://schemas.microsoft.com/office/drawing/2014/main" id="{760E3FF2-24DB-5E31-2757-C60811133F0B}"/>
                  </a:ext>
                </a:extLst>
              </p:cNvPr>
              <p:cNvSpPr/>
              <p:nvPr/>
            </p:nvSpPr>
            <p:spPr>
              <a:xfrm rot="19358122">
                <a:off x="6500618" y="3640404"/>
                <a:ext cx="1465443" cy="1198877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500" y="3940558"/>
              <a:ext cx="758871" cy="63199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" t="17445" r="3783" b="16215"/>
            <a:stretch/>
          </p:blipFill>
          <p:spPr>
            <a:xfrm>
              <a:off x="4964663" y="4790996"/>
              <a:ext cx="1394574" cy="707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55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625088" y="1224049"/>
            <a:ext cx="3263911" cy="2563785"/>
            <a:chOff x="4556114" y="1257300"/>
            <a:chExt cx="3263911" cy="2563785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5A54341-3A5C-5CAF-2FCE-1C0578F27FED}"/>
                </a:ext>
              </a:extLst>
            </p:cNvPr>
            <p:cNvSpPr/>
            <p:nvPr/>
          </p:nvSpPr>
          <p:spPr>
            <a:xfrm>
              <a:off x="5981700" y="1257300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510787E-98C8-26FC-74AF-137059667813}"/>
                </a:ext>
              </a:extLst>
            </p:cNvPr>
            <p:cNvCxnSpPr>
              <a:cxnSpLocks/>
            </p:cNvCxnSpPr>
            <p:nvPr/>
          </p:nvCxnSpPr>
          <p:spPr>
            <a:xfrm>
              <a:off x="5899150" y="2184400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83DFBC4-6CFF-4DDD-5AD3-EE12BB4E2267}"/>
                </a:ext>
              </a:extLst>
            </p:cNvPr>
            <p:cNvSpPr/>
            <p:nvPr/>
          </p:nvSpPr>
          <p:spPr>
            <a:xfrm>
              <a:off x="4603741" y="2773378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6FEBF2C-540C-6BA7-D627-71AA89C3F7B8}"/>
                </a:ext>
              </a:extLst>
            </p:cNvPr>
            <p:cNvSpPr/>
            <p:nvPr/>
          </p:nvSpPr>
          <p:spPr>
            <a:xfrm>
              <a:off x="6964372" y="2797427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B634070-3575-D3FD-BB48-0AEB6207B704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15" y="3732185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C74434E-D467-23C3-C8CD-C91445348E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14" y="3821085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E03259-63C8-41C7-9857-D2AA534D0DAF}"/>
                </a:ext>
              </a:extLst>
            </p:cNvPr>
            <p:cNvCxnSpPr>
              <a:cxnSpLocks/>
            </p:cNvCxnSpPr>
            <p:nvPr/>
          </p:nvCxnSpPr>
          <p:spPr>
            <a:xfrm>
              <a:off x="6937374" y="3694085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97395DD-CF9C-E61B-BFAC-BD510C467EC3}"/>
                </a:ext>
              </a:extLst>
            </p:cNvPr>
            <p:cNvCxnSpPr>
              <a:cxnSpLocks/>
            </p:cNvCxnSpPr>
            <p:nvPr/>
          </p:nvCxnSpPr>
          <p:spPr>
            <a:xfrm>
              <a:off x="5838824" y="3173428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04BC596-662E-124A-4E21-A72152E77328}"/>
                </a:ext>
              </a:extLst>
            </p:cNvPr>
            <p:cNvCxnSpPr/>
            <p:nvPr/>
          </p:nvCxnSpPr>
          <p:spPr>
            <a:xfrm flipH="1">
              <a:off x="5016500" y="2575534"/>
              <a:ext cx="152400" cy="1600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32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D1C1DF4-6FEA-818A-8D4C-49DC4DF75AA6}"/>
              </a:ext>
            </a:extLst>
          </p:cNvPr>
          <p:cNvGrpSpPr/>
          <p:nvPr/>
        </p:nvGrpSpPr>
        <p:grpSpPr>
          <a:xfrm>
            <a:off x="3580649" y="1041399"/>
            <a:ext cx="3404351" cy="4502896"/>
            <a:chOff x="3580649" y="1041399"/>
            <a:chExt cx="3404351" cy="450289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5A54341-3A5C-5CAF-2FCE-1C0578F27FED}"/>
                </a:ext>
              </a:extLst>
            </p:cNvPr>
            <p:cNvSpPr/>
            <p:nvPr/>
          </p:nvSpPr>
          <p:spPr>
            <a:xfrm>
              <a:off x="5050674" y="1224049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510787E-98C8-26FC-74AF-137059667813}"/>
                </a:ext>
              </a:extLst>
            </p:cNvPr>
            <p:cNvCxnSpPr>
              <a:cxnSpLocks/>
            </p:cNvCxnSpPr>
            <p:nvPr/>
          </p:nvCxnSpPr>
          <p:spPr>
            <a:xfrm>
              <a:off x="4968124" y="2151149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6FEBF2C-540C-6BA7-D627-71AA89C3F7B8}"/>
                </a:ext>
              </a:extLst>
            </p:cNvPr>
            <p:cNvSpPr/>
            <p:nvPr/>
          </p:nvSpPr>
          <p:spPr>
            <a:xfrm>
              <a:off x="6033346" y="2764176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E03259-63C8-41C7-9857-D2AA534D0DAF}"/>
                </a:ext>
              </a:extLst>
            </p:cNvPr>
            <p:cNvCxnSpPr>
              <a:cxnSpLocks/>
            </p:cNvCxnSpPr>
            <p:nvPr/>
          </p:nvCxnSpPr>
          <p:spPr>
            <a:xfrm>
              <a:off x="6006348" y="3660834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97395DD-CF9C-E61B-BFAC-BD510C467EC3}"/>
                </a:ext>
              </a:extLst>
            </p:cNvPr>
            <p:cNvCxnSpPr>
              <a:cxnSpLocks/>
            </p:cNvCxnSpPr>
            <p:nvPr/>
          </p:nvCxnSpPr>
          <p:spPr>
            <a:xfrm>
              <a:off x="4907798" y="3140177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3BF3C63-BA78-FBA2-DBB6-713358455275}"/>
                </a:ext>
              </a:extLst>
            </p:cNvPr>
            <p:cNvGrpSpPr/>
            <p:nvPr/>
          </p:nvGrpSpPr>
          <p:grpSpPr>
            <a:xfrm>
              <a:off x="4977649" y="1041399"/>
              <a:ext cx="1042151" cy="406399"/>
              <a:chOff x="5790449" y="4953000"/>
              <a:chExt cx="826251" cy="304800"/>
            </a:xfrm>
          </p:grpSpPr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3D027875-F829-F2F5-72F1-6EC5D67CD5AF}"/>
                  </a:ext>
                </a:extLst>
              </p:cNvPr>
              <p:cNvCxnSpPr/>
              <p:nvPr/>
            </p:nvCxnSpPr>
            <p:spPr>
              <a:xfrm>
                <a:off x="5790449" y="4953000"/>
                <a:ext cx="8262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154509F3-59B2-43EE-3E73-E161D0313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3249" y="4965700"/>
                <a:ext cx="0" cy="2921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27538B2-63C4-0373-5FCC-D36051DA5B1D}"/>
                </a:ext>
              </a:extLst>
            </p:cNvPr>
            <p:cNvGrpSpPr/>
            <p:nvPr/>
          </p:nvGrpSpPr>
          <p:grpSpPr>
            <a:xfrm>
              <a:off x="3580649" y="2438399"/>
              <a:ext cx="1042151" cy="1349435"/>
              <a:chOff x="3580649" y="2438399"/>
              <a:chExt cx="1042151" cy="1349435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83DFBC4-6CFF-4DDD-5AD3-EE12BB4E2267}"/>
                  </a:ext>
                </a:extLst>
              </p:cNvPr>
              <p:cNvSpPr/>
              <p:nvPr/>
            </p:nvSpPr>
            <p:spPr>
              <a:xfrm>
                <a:off x="3672715" y="2740127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0B634070-3575-D3FD-BB48-0AEB6207B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5089" y="3698934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0C74434E-D467-23C3-C8CD-C91445348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5088" y="3787834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504BC596-662E-124A-4E21-A72152E77328}"/>
                  </a:ext>
                </a:extLst>
              </p:cNvPr>
              <p:cNvCxnSpPr/>
              <p:nvPr/>
            </p:nvCxnSpPr>
            <p:spPr>
              <a:xfrm flipH="1">
                <a:off x="4085474" y="2542283"/>
                <a:ext cx="152400" cy="16005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D3395FE2-A3C8-1308-AEE8-B1764E748C99}"/>
                  </a:ext>
                </a:extLst>
              </p:cNvPr>
              <p:cNvGrpSpPr/>
              <p:nvPr/>
            </p:nvGrpSpPr>
            <p:grpSpPr>
              <a:xfrm>
                <a:off x="3580649" y="2438399"/>
                <a:ext cx="1042151" cy="406399"/>
                <a:chOff x="5790449" y="4953000"/>
                <a:chExt cx="826251" cy="304800"/>
              </a:xfrm>
            </p:grpSpPr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id="{E22DB05F-B1F9-92F9-4AD5-0BC73865C32E}"/>
                    </a:ext>
                  </a:extLst>
                </p:cNvPr>
                <p:cNvCxnSpPr/>
                <p:nvPr/>
              </p:nvCxnSpPr>
              <p:spPr>
                <a:xfrm>
                  <a:off x="5790449" y="4953000"/>
                  <a:ext cx="8262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>
                  <a:extLst>
                    <a:ext uri="{FF2B5EF4-FFF2-40B4-BE49-F238E27FC236}">
                      <a16:creationId xmlns:a16="http://schemas.microsoft.com/office/drawing/2014/main" id="{7E3B44B9-720D-A5FC-934D-64C14684A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3249" y="4965700"/>
                  <a:ext cx="0" cy="2921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0CF921F-B76F-7581-F101-28EEF97E172A}"/>
                </a:ext>
              </a:extLst>
            </p:cNvPr>
            <p:cNvGrpSpPr/>
            <p:nvPr/>
          </p:nvGrpSpPr>
          <p:grpSpPr>
            <a:xfrm>
              <a:off x="5942849" y="2476499"/>
              <a:ext cx="1042151" cy="406399"/>
              <a:chOff x="5790449" y="4953000"/>
              <a:chExt cx="826251" cy="304800"/>
            </a:xfrm>
          </p:grpSpPr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882CEEDE-2D57-B6BE-D5CC-5F6B225E1E1B}"/>
                  </a:ext>
                </a:extLst>
              </p:cNvPr>
              <p:cNvCxnSpPr/>
              <p:nvPr/>
            </p:nvCxnSpPr>
            <p:spPr>
              <a:xfrm>
                <a:off x="5790449" y="4953000"/>
                <a:ext cx="8262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EAAE3C1C-3449-8D1C-8FA2-0D1A778C28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3249" y="4965700"/>
                <a:ext cx="0" cy="2921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B74AAE-E194-04E2-898F-57D184B39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225" y="4381501"/>
              <a:ext cx="1645276" cy="1162794"/>
            </a:xfrm>
            <a:prstGeom prst="rect">
              <a:avLst/>
            </a:prstGeom>
          </p:spPr>
        </p:pic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AF86939C-D587-3CBA-B996-4C964AEF980A}"/>
                </a:ext>
              </a:extLst>
            </p:cNvPr>
            <p:cNvGrpSpPr/>
            <p:nvPr/>
          </p:nvGrpSpPr>
          <p:grpSpPr>
            <a:xfrm>
              <a:off x="5076075" y="4447600"/>
              <a:ext cx="791326" cy="937200"/>
              <a:chOff x="3580649" y="2438399"/>
              <a:chExt cx="1042151" cy="1349435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08741311-C571-4F9C-4E31-B081DDBEBA9B}"/>
                  </a:ext>
                </a:extLst>
              </p:cNvPr>
              <p:cNvSpPr/>
              <p:nvPr/>
            </p:nvSpPr>
            <p:spPr>
              <a:xfrm>
                <a:off x="3672715" y="2740127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16644393-1E46-5674-AC95-DFA977604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5089" y="3698934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F3468865-E71C-A6D2-F97B-8BA3EA009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5088" y="3787834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F6922CD6-9412-8183-2521-53BAFFDA01BF}"/>
                  </a:ext>
                </a:extLst>
              </p:cNvPr>
              <p:cNvCxnSpPr/>
              <p:nvPr/>
            </p:nvCxnSpPr>
            <p:spPr>
              <a:xfrm flipH="1">
                <a:off x="4085474" y="2542283"/>
                <a:ext cx="152400" cy="16005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796B6C6A-7C3F-FDD1-0FCC-B7A6B1DFDD61}"/>
                  </a:ext>
                </a:extLst>
              </p:cNvPr>
              <p:cNvGrpSpPr/>
              <p:nvPr/>
            </p:nvGrpSpPr>
            <p:grpSpPr>
              <a:xfrm>
                <a:off x="3580649" y="2438399"/>
                <a:ext cx="1042151" cy="406399"/>
                <a:chOff x="5790449" y="4953000"/>
                <a:chExt cx="826251" cy="304800"/>
              </a:xfrm>
            </p:grpSpPr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id="{BDBB0C86-FC0C-C656-D0FC-4F156EB9E0F3}"/>
                    </a:ext>
                  </a:extLst>
                </p:cNvPr>
                <p:cNvCxnSpPr/>
                <p:nvPr/>
              </p:nvCxnSpPr>
              <p:spPr>
                <a:xfrm>
                  <a:off x="5790449" y="4953000"/>
                  <a:ext cx="8262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D8451D04-7C1A-CD26-B903-2776C60E88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03249" y="4965700"/>
                  <a:ext cx="0" cy="2921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6045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F1F7E-7AFA-B09A-7401-354D4E0D96B3}"/>
              </a:ext>
            </a:extLst>
          </p:cNvPr>
          <p:cNvSpPr txBox="1"/>
          <p:nvPr/>
        </p:nvSpPr>
        <p:spPr>
          <a:xfrm>
            <a:off x="698500" y="2235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</a:t>
            </a:r>
            <a:r>
              <a:rPr lang="ru-RU" sz="4000" u="dbl" dirty="0"/>
              <a:t>о</a:t>
            </a:r>
            <a:r>
              <a:rPr lang="ru-RU" sz="4000" dirty="0"/>
              <a:t>езд - п</a:t>
            </a:r>
            <a:r>
              <a:rPr lang="ru-RU" sz="4000" u="sng" dirty="0"/>
              <a:t>о</a:t>
            </a:r>
            <a:r>
              <a:rPr lang="ru-RU" sz="4000" dirty="0"/>
              <a:t>ехал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38F9ACE-3542-F40D-3B40-EF43E871DC60}"/>
              </a:ext>
            </a:extLst>
          </p:cNvPr>
          <p:cNvGrpSpPr/>
          <p:nvPr/>
        </p:nvGrpSpPr>
        <p:grpSpPr>
          <a:xfrm>
            <a:off x="698500" y="2336800"/>
            <a:ext cx="635000" cy="152400"/>
            <a:chOff x="1587500" y="4343400"/>
            <a:chExt cx="444500" cy="20320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6B53369B-825F-87A6-8AC3-34E372464606}"/>
                </a:ext>
              </a:extLst>
            </p:cNvPr>
            <p:cNvCxnSpPr/>
            <p:nvPr/>
          </p:nvCxnSpPr>
          <p:spPr>
            <a:xfrm>
              <a:off x="1587500" y="4356100"/>
              <a:ext cx="431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E4350E3F-7D5C-D713-1534-0F32C88566F8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343400"/>
              <a:ext cx="0" cy="20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57B448-5CE1-1DD1-4073-6A96642CB049}"/>
              </a:ext>
            </a:extLst>
          </p:cNvPr>
          <p:cNvGrpSpPr/>
          <p:nvPr/>
        </p:nvGrpSpPr>
        <p:grpSpPr>
          <a:xfrm>
            <a:off x="2362200" y="2362200"/>
            <a:ext cx="635000" cy="152400"/>
            <a:chOff x="1587500" y="4343400"/>
            <a:chExt cx="444500" cy="20320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68CB5B5-4730-786C-8205-7AB4B2EE253F}"/>
                </a:ext>
              </a:extLst>
            </p:cNvPr>
            <p:cNvCxnSpPr/>
            <p:nvPr/>
          </p:nvCxnSpPr>
          <p:spPr>
            <a:xfrm>
              <a:off x="1587500" y="4356100"/>
              <a:ext cx="431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A1EE8CB-A7C0-4240-E086-7310676EE0B3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343400"/>
              <a:ext cx="0" cy="20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93E252B-9BA9-5A16-7403-F2D28098A254}"/>
              </a:ext>
            </a:extLst>
          </p:cNvPr>
          <p:cNvSpPr txBox="1"/>
          <p:nvPr/>
        </p:nvSpPr>
        <p:spPr>
          <a:xfrm>
            <a:off x="5035550" y="2235200"/>
            <a:ext cx="524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н</a:t>
            </a:r>
            <a:r>
              <a:rPr lang="ru-RU" sz="4000" u="dbl" dirty="0"/>
              <a:t>а</a:t>
            </a:r>
            <a:r>
              <a:rPr lang="ru-RU" sz="4000" dirty="0"/>
              <a:t>чал - н</a:t>
            </a:r>
            <a:r>
              <a:rPr lang="ru-RU" sz="4000" u="sng" dirty="0"/>
              <a:t>а</a:t>
            </a:r>
            <a:r>
              <a:rPr lang="ru-RU" sz="4000" dirty="0"/>
              <a:t>ступили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B5105BC-8772-415F-DAFE-FC03BDE17E15}"/>
              </a:ext>
            </a:extLst>
          </p:cNvPr>
          <p:cNvGrpSpPr/>
          <p:nvPr/>
        </p:nvGrpSpPr>
        <p:grpSpPr>
          <a:xfrm>
            <a:off x="5118100" y="2273300"/>
            <a:ext cx="508000" cy="215900"/>
            <a:chOff x="1587500" y="4343400"/>
            <a:chExt cx="444500" cy="20320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61B1FEA-335E-4FD0-A8BD-584AE1A1597A}"/>
                </a:ext>
              </a:extLst>
            </p:cNvPr>
            <p:cNvCxnSpPr/>
            <p:nvPr/>
          </p:nvCxnSpPr>
          <p:spPr>
            <a:xfrm>
              <a:off x="1587500" y="4356100"/>
              <a:ext cx="431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66E513F-5C31-D8BF-675C-8330C3E9C108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343400"/>
              <a:ext cx="0" cy="20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6461A63-9379-E255-2225-0D6F8B2E68A2}"/>
              </a:ext>
            </a:extLst>
          </p:cNvPr>
          <p:cNvGrpSpPr/>
          <p:nvPr/>
        </p:nvGrpSpPr>
        <p:grpSpPr>
          <a:xfrm>
            <a:off x="6769100" y="2286000"/>
            <a:ext cx="508000" cy="215900"/>
            <a:chOff x="1587500" y="4343400"/>
            <a:chExt cx="444500" cy="203200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795C2F3-3973-A1B2-07C9-3376EED390FB}"/>
                </a:ext>
              </a:extLst>
            </p:cNvPr>
            <p:cNvCxnSpPr/>
            <p:nvPr/>
          </p:nvCxnSpPr>
          <p:spPr>
            <a:xfrm>
              <a:off x="1587500" y="4356100"/>
              <a:ext cx="431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71B0281-C5AE-5074-6340-9ED7A2399B07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343400"/>
              <a:ext cx="0" cy="203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33208AE-9EE2-4FFA-C233-F8CFF0B83E2A}"/>
              </a:ext>
            </a:extLst>
          </p:cNvPr>
          <p:cNvCxnSpPr>
            <a:cxnSpLocks/>
          </p:cNvCxnSpPr>
          <p:nvPr/>
        </p:nvCxnSpPr>
        <p:spPr>
          <a:xfrm flipH="1">
            <a:off x="1219200" y="2299494"/>
            <a:ext cx="96157" cy="151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E5F7609-3687-4A90-B965-68B94564084E}"/>
              </a:ext>
            </a:extLst>
          </p:cNvPr>
          <p:cNvCxnSpPr>
            <a:cxnSpLocks/>
          </p:cNvCxnSpPr>
          <p:nvPr/>
        </p:nvCxnSpPr>
        <p:spPr>
          <a:xfrm flipH="1">
            <a:off x="5524500" y="2261394"/>
            <a:ext cx="96157" cy="151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7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A78E07-E302-D854-B622-4630C716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114425"/>
            <a:ext cx="7620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5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BDA8393-3517-2D2E-BC31-AE2E4B12E185}"/>
              </a:ext>
            </a:extLst>
          </p:cNvPr>
          <p:cNvGrpSpPr/>
          <p:nvPr/>
        </p:nvGrpSpPr>
        <p:grpSpPr>
          <a:xfrm>
            <a:off x="2694818" y="1155699"/>
            <a:ext cx="5600700" cy="2688799"/>
            <a:chOff x="2694818" y="1155699"/>
            <a:chExt cx="5600700" cy="268879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1461472-D4B4-D428-C059-56F8830BBF8E}"/>
                </a:ext>
              </a:extLst>
            </p:cNvPr>
            <p:cNvSpPr/>
            <p:nvPr/>
          </p:nvSpPr>
          <p:spPr>
            <a:xfrm>
              <a:off x="3304192" y="1155699"/>
              <a:ext cx="4163408" cy="11800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68B41FF-919D-76C3-C122-13A0F68CB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1" t="24138" r="50784" b="10032"/>
            <a:stretch/>
          </p:blipFill>
          <p:spPr>
            <a:xfrm>
              <a:off x="3704468" y="1155700"/>
              <a:ext cx="702431" cy="11800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E007C-80BD-A976-43A2-1DE732B69A96}"/>
                </a:ext>
              </a:extLst>
            </p:cNvPr>
            <p:cNvSpPr txBox="1"/>
            <p:nvPr/>
          </p:nvSpPr>
          <p:spPr>
            <a:xfrm>
              <a:off x="4406899" y="1453354"/>
              <a:ext cx="292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0070C0"/>
                  </a:solidFill>
                </a:rPr>
                <a:t>Ж, </a:t>
              </a:r>
              <a:r>
                <a:rPr lang="ru-RU" sz="3200" b="1" cap="all" dirty="0">
                  <a:solidFill>
                    <a:srgbClr val="0070C0"/>
                  </a:solidFill>
                </a:rPr>
                <a:t>ш, ч, щ </a:t>
              </a:r>
              <a:r>
                <a:rPr lang="ru-RU" sz="3200" dirty="0"/>
                <a:t>и</a:t>
              </a:r>
              <a:r>
                <a:rPr lang="ru-RU" sz="3200" b="1" dirty="0">
                  <a:solidFill>
                    <a:srgbClr val="0070C0"/>
                  </a:solidFill>
                </a:rPr>
                <a:t> Ц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CA08A3-7D04-9B7F-A691-98DCC2F30006}"/>
                </a:ext>
              </a:extLst>
            </p:cNvPr>
            <p:cNvSpPr txBox="1"/>
            <p:nvPr/>
          </p:nvSpPr>
          <p:spPr>
            <a:xfrm>
              <a:off x="2694818" y="3013501"/>
              <a:ext cx="201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/>
                <a:t>-</a:t>
              </a:r>
              <a:r>
                <a:rPr lang="ru-RU" sz="4800" b="1" u="dbl" dirty="0">
                  <a:solidFill>
                    <a:srgbClr val="FF0000"/>
                  </a:solidFill>
                </a:rPr>
                <a:t>О</a:t>
              </a:r>
              <a:r>
                <a:rPr lang="ru-RU" sz="4800" b="1" dirty="0"/>
                <a:t>К-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B370860-71FB-77DF-722B-16299F94CBDE}"/>
                </a:ext>
              </a:extLst>
            </p:cNvPr>
            <p:cNvCxnSpPr/>
            <p:nvPr/>
          </p:nvCxnSpPr>
          <p:spPr>
            <a:xfrm flipH="1">
              <a:off x="3213100" y="2908300"/>
              <a:ext cx="139700" cy="2413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8E8BF2-65FC-742E-43D3-91DDB6B7F148}"/>
                </a:ext>
              </a:extLst>
            </p:cNvPr>
            <p:cNvSpPr txBox="1"/>
            <p:nvPr/>
          </p:nvSpPr>
          <p:spPr>
            <a:xfrm>
              <a:off x="6276218" y="2924601"/>
              <a:ext cx="201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/>
                <a:t>-</a:t>
              </a:r>
              <a:r>
                <a:rPr lang="ru-RU" sz="4800" b="1" u="sng" dirty="0">
                  <a:solidFill>
                    <a:srgbClr val="FF0000"/>
                  </a:solidFill>
                </a:rPr>
                <a:t>Е</a:t>
              </a:r>
              <a:r>
                <a:rPr lang="ru-RU" sz="4800" b="1" dirty="0"/>
                <a:t>К-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F3A86556-31FD-BC35-FD09-76693ED81586}"/>
                </a:ext>
              </a:extLst>
            </p:cNvPr>
            <p:cNvCxnSpPr/>
            <p:nvPr/>
          </p:nvCxnSpPr>
          <p:spPr>
            <a:xfrm flipH="1">
              <a:off x="3814383" y="2456434"/>
              <a:ext cx="558799" cy="5725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B521FE99-DE8B-2226-73EC-B7C3C08563EB}"/>
                </a:ext>
              </a:extLst>
            </p:cNvPr>
            <p:cNvCxnSpPr>
              <a:cxnSpLocks/>
            </p:cNvCxnSpPr>
            <p:nvPr/>
          </p:nvCxnSpPr>
          <p:spPr>
            <a:xfrm>
              <a:off x="6291334" y="2456434"/>
              <a:ext cx="558799" cy="5725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79FE5E2-2B4D-E8BE-EBEB-F4C6989BE7EB}"/>
              </a:ext>
            </a:extLst>
          </p:cNvPr>
          <p:cNvGrpSpPr/>
          <p:nvPr/>
        </p:nvGrpSpPr>
        <p:grpSpPr>
          <a:xfrm>
            <a:off x="2095500" y="4401565"/>
            <a:ext cx="8001000" cy="1598831"/>
            <a:chOff x="2095500" y="4401565"/>
            <a:chExt cx="8001000" cy="15988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984C92-895C-4697-A98B-A7E3FC8976A0}"/>
                </a:ext>
              </a:extLst>
            </p:cNvPr>
            <p:cNvSpPr txBox="1"/>
            <p:nvPr/>
          </p:nvSpPr>
          <p:spPr>
            <a:xfrm>
              <a:off x="2095500" y="4414265"/>
              <a:ext cx="800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стиш</a:t>
              </a:r>
              <a:r>
                <a:rPr lang="ru-RU" sz="3600" u="dbl" dirty="0">
                  <a:solidFill>
                    <a:srgbClr val="FF0000"/>
                  </a:solidFill>
                </a:rPr>
                <a:t>о</a:t>
              </a:r>
              <a:r>
                <a:rPr lang="ru-RU" sz="3600" dirty="0"/>
                <a:t>к, друж</a:t>
              </a:r>
              <a:r>
                <a:rPr lang="ru-RU" sz="3600" u="dbl" dirty="0">
                  <a:solidFill>
                    <a:srgbClr val="FF0000"/>
                  </a:solidFill>
                </a:rPr>
                <a:t>о</a:t>
              </a:r>
              <a:r>
                <a:rPr lang="ru-RU" sz="3600" dirty="0"/>
                <a:t>к, сапож</a:t>
              </a:r>
              <a:r>
                <a:rPr lang="ru-RU" sz="3600" u="dbl" dirty="0">
                  <a:solidFill>
                    <a:srgbClr val="FF0000"/>
                  </a:solidFill>
                </a:rPr>
                <a:t>о</a:t>
              </a:r>
              <a:r>
                <a:rPr lang="ru-RU" sz="3600" dirty="0"/>
                <a:t>к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B568F6C-90C6-19D4-B5B6-2EB549AFA7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3900" y="4414265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B2981C8-1CD1-2EC3-C56C-CBC22BDAB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0300" y="4401565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0F3F741F-B37F-B738-F030-35E33C3733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7200" y="4401565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D49EFD-ADBD-7B8A-1345-ED6DA09DF704}"/>
                </a:ext>
              </a:extLst>
            </p:cNvPr>
            <p:cNvSpPr txBox="1"/>
            <p:nvPr/>
          </p:nvSpPr>
          <p:spPr>
            <a:xfrm>
              <a:off x="2161418" y="5354065"/>
              <a:ext cx="6616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цветоч</a:t>
              </a:r>
              <a:r>
                <a:rPr lang="ru-RU" sz="3600" u="sng" dirty="0">
                  <a:solidFill>
                    <a:srgbClr val="FF0000"/>
                  </a:solidFill>
                </a:rPr>
                <a:t>е</a:t>
              </a:r>
              <a:r>
                <a:rPr lang="ru-RU" sz="3600" dirty="0"/>
                <a:t>к, станоч</a:t>
              </a:r>
              <a:r>
                <a:rPr lang="ru-RU" sz="3600" u="sng" dirty="0">
                  <a:solidFill>
                    <a:srgbClr val="FF0000"/>
                  </a:solidFill>
                </a:rPr>
                <a:t>е</a:t>
              </a:r>
              <a:r>
                <a:rPr lang="ru-RU" sz="3600" dirty="0"/>
                <a:t>к, звоноч</a:t>
              </a:r>
              <a:r>
                <a:rPr lang="ru-RU" sz="3600" u="sng" dirty="0">
                  <a:solidFill>
                    <a:srgbClr val="FF0000"/>
                  </a:solidFill>
                </a:rPr>
                <a:t>е</a:t>
              </a:r>
              <a:r>
                <a:rPr lang="ru-RU" sz="3600" dirty="0"/>
                <a:t>к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8317811-41C5-F331-3C01-2E41A8F4B3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3900" y="5328665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D5086565-C43D-C91B-9188-B976089CF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8900" y="5328665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89A43231-2879-9741-E943-51C828404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5500" y="5315965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714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BDA8393-3517-2D2E-BC31-AE2E4B12E185}"/>
              </a:ext>
            </a:extLst>
          </p:cNvPr>
          <p:cNvGrpSpPr/>
          <p:nvPr/>
        </p:nvGrpSpPr>
        <p:grpSpPr>
          <a:xfrm>
            <a:off x="2694818" y="1155699"/>
            <a:ext cx="5600700" cy="2688799"/>
            <a:chOff x="2694818" y="1155699"/>
            <a:chExt cx="5600700" cy="268879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1461472-D4B4-D428-C059-56F8830BBF8E}"/>
                </a:ext>
              </a:extLst>
            </p:cNvPr>
            <p:cNvSpPr/>
            <p:nvPr/>
          </p:nvSpPr>
          <p:spPr>
            <a:xfrm>
              <a:off x="3304192" y="1155699"/>
              <a:ext cx="4163408" cy="11800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68B41FF-919D-76C3-C122-13A0F68CB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1" t="24138" r="50784" b="10032"/>
            <a:stretch/>
          </p:blipFill>
          <p:spPr>
            <a:xfrm>
              <a:off x="3704468" y="1155700"/>
              <a:ext cx="702431" cy="11800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E007C-80BD-A976-43A2-1DE732B69A96}"/>
                </a:ext>
              </a:extLst>
            </p:cNvPr>
            <p:cNvSpPr txBox="1"/>
            <p:nvPr/>
          </p:nvSpPr>
          <p:spPr>
            <a:xfrm>
              <a:off x="4406899" y="1453354"/>
              <a:ext cx="292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0070C0"/>
                  </a:solidFill>
                </a:rPr>
                <a:t>Ж, </a:t>
              </a:r>
              <a:r>
                <a:rPr lang="ru-RU" sz="3200" b="1" cap="all" dirty="0">
                  <a:solidFill>
                    <a:srgbClr val="0070C0"/>
                  </a:solidFill>
                </a:rPr>
                <a:t>ш, ч, щ </a:t>
              </a:r>
              <a:r>
                <a:rPr lang="ru-RU" sz="3200" dirty="0"/>
                <a:t>и</a:t>
              </a:r>
              <a:r>
                <a:rPr lang="ru-RU" sz="3200" b="1" dirty="0">
                  <a:solidFill>
                    <a:srgbClr val="0070C0"/>
                  </a:solidFill>
                </a:rPr>
                <a:t> Ц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CA08A3-7D04-9B7F-A691-98DCC2F30006}"/>
                </a:ext>
              </a:extLst>
            </p:cNvPr>
            <p:cNvSpPr txBox="1"/>
            <p:nvPr/>
          </p:nvSpPr>
          <p:spPr>
            <a:xfrm>
              <a:off x="2694818" y="3013501"/>
              <a:ext cx="201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/>
                <a:t>-</a:t>
              </a:r>
              <a:r>
                <a:rPr lang="ru-RU" sz="4800" b="1" u="dbl" dirty="0">
                  <a:solidFill>
                    <a:srgbClr val="FF0000"/>
                  </a:solidFill>
                </a:rPr>
                <a:t>О</a:t>
              </a:r>
              <a:r>
                <a:rPr lang="ru-RU" sz="4800" b="1" u="dbl" dirty="0"/>
                <a:t>В</a:t>
              </a:r>
              <a:r>
                <a:rPr lang="ru-RU" sz="4800" b="1" dirty="0"/>
                <a:t>-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B370860-71FB-77DF-722B-16299F94CBDE}"/>
                </a:ext>
              </a:extLst>
            </p:cNvPr>
            <p:cNvCxnSpPr/>
            <p:nvPr/>
          </p:nvCxnSpPr>
          <p:spPr>
            <a:xfrm flipH="1">
              <a:off x="3213100" y="2908300"/>
              <a:ext cx="139700" cy="2413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8E8BF2-65FC-742E-43D3-91DDB6B7F148}"/>
                </a:ext>
              </a:extLst>
            </p:cNvPr>
            <p:cNvSpPr txBox="1"/>
            <p:nvPr/>
          </p:nvSpPr>
          <p:spPr>
            <a:xfrm>
              <a:off x="6276218" y="2924601"/>
              <a:ext cx="2019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/>
                <a:t>-</a:t>
              </a:r>
              <a:r>
                <a:rPr lang="ru-RU" sz="4800" b="1" u="sng" dirty="0">
                  <a:solidFill>
                    <a:srgbClr val="FF0000"/>
                  </a:solidFill>
                </a:rPr>
                <a:t>Е</a:t>
              </a:r>
              <a:r>
                <a:rPr lang="ru-RU" sz="4800" b="1" u="sng" dirty="0"/>
                <a:t>В</a:t>
              </a:r>
              <a:r>
                <a:rPr lang="ru-RU" sz="4800" b="1" dirty="0"/>
                <a:t>-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F3A86556-31FD-BC35-FD09-76693ED81586}"/>
                </a:ext>
              </a:extLst>
            </p:cNvPr>
            <p:cNvCxnSpPr/>
            <p:nvPr/>
          </p:nvCxnSpPr>
          <p:spPr>
            <a:xfrm flipH="1">
              <a:off x="3814383" y="2456434"/>
              <a:ext cx="558799" cy="5725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B521FE99-DE8B-2226-73EC-B7C3C08563EB}"/>
                </a:ext>
              </a:extLst>
            </p:cNvPr>
            <p:cNvCxnSpPr>
              <a:cxnSpLocks/>
            </p:cNvCxnSpPr>
            <p:nvPr/>
          </p:nvCxnSpPr>
          <p:spPr>
            <a:xfrm>
              <a:off x="6291334" y="2456434"/>
              <a:ext cx="558799" cy="5725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C7A6923-D5A6-98F5-A432-06AFE2EBA144}"/>
              </a:ext>
            </a:extLst>
          </p:cNvPr>
          <p:cNvGrpSpPr/>
          <p:nvPr/>
        </p:nvGrpSpPr>
        <p:grpSpPr>
          <a:xfrm>
            <a:off x="2095500" y="4401565"/>
            <a:ext cx="8001000" cy="1598831"/>
            <a:chOff x="711200" y="4622800"/>
            <a:chExt cx="8001000" cy="15988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984C92-895C-4697-A98B-A7E3FC8976A0}"/>
                </a:ext>
              </a:extLst>
            </p:cNvPr>
            <p:cNvSpPr txBox="1"/>
            <p:nvPr/>
          </p:nvSpPr>
          <p:spPr>
            <a:xfrm>
              <a:off x="711200" y="4635500"/>
              <a:ext cx="800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свинц</a:t>
              </a:r>
              <a:r>
                <a:rPr lang="ru-RU" sz="3600" u="dbl" dirty="0">
                  <a:solidFill>
                    <a:srgbClr val="FF0000"/>
                  </a:solidFill>
                </a:rPr>
                <a:t>о</a:t>
              </a:r>
              <a:r>
                <a:rPr lang="ru-RU" sz="3600" dirty="0"/>
                <a:t>вый, кумач</a:t>
              </a:r>
              <a:r>
                <a:rPr lang="ru-RU" sz="3600" u="dbl" dirty="0">
                  <a:solidFill>
                    <a:srgbClr val="FF0000"/>
                  </a:solidFill>
                </a:rPr>
                <a:t>о</a:t>
              </a:r>
              <a:r>
                <a:rPr lang="ru-RU" sz="3600" dirty="0"/>
                <a:t>вый, песц</a:t>
              </a:r>
              <a:r>
                <a:rPr lang="ru-RU" sz="3600" u="dbl" dirty="0"/>
                <a:t>о</a:t>
              </a:r>
              <a:r>
                <a:rPr lang="ru-RU" sz="3600" dirty="0"/>
                <a:t>вый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B568F6C-90C6-19D4-B5B6-2EB549AFA7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0100" y="4635500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B2981C8-1CD1-2EC3-C56C-CBC22BDAB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7700" y="4622800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0F3F741F-B37F-B738-F030-35E33C3733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1300" y="4686300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D49EFD-ADBD-7B8A-1345-ED6DA09DF704}"/>
                </a:ext>
              </a:extLst>
            </p:cNvPr>
            <p:cNvSpPr txBox="1"/>
            <p:nvPr/>
          </p:nvSpPr>
          <p:spPr>
            <a:xfrm>
              <a:off x="777118" y="5575300"/>
              <a:ext cx="6616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ситц</a:t>
              </a:r>
              <a:r>
                <a:rPr lang="ru-RU" sz="3600" u="sng" dirty="0">
                  <a:solidFill>
                    <a:srgbClr val="FF0000"/>
                  </a:solidFill>
                </a:rPr>
                <a:t>е</a:t>
              </a:r>
              <a:r>
                <a:rPr lang="ru-RU" sz="3600" dirty="0"/>
                <a:t>вый, плюш</a:t>
              </a:r>
              <a:r>
                <a:rPr lang="ru-RU" sz="3600" u="sng" dirty="0">
                  <a:solidFill>
                    <a:srgbClr val="FF0000"/>
                  </a:solidFill>
                </a:rPr>
                <a:t>е</a:t>
              </a:r>
              <a:r>
                <a:rPr lang="ru-RU" sz="3600" dirty="0"/>
                <a:t>вый, груш</a:t>
              </a:r>
              <a:r>
                <a:rPr lang="ru-RU" sz="3600" u="sng" dirty="0">
                  <a:solidFill>
                    <a:srgbClr val="FF0000"/>
                  </a:solidFill>
                </a:rPr>
                <a:t>е</a:t>
              </a:r>
              <a:r>
                <a:rPr lang="ru-RU" sz="3600" dirty="0"/>
                <a:t>вый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8317811-41C5-F331-3C01-2E41A8F4B3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00" y="5549900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D5086565-C43D-C91B-9188-B976089CF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1400" y="5511800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89A43231-2879-9741-E943-51C828404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1200" y="5537200"/>
              <a:ext cx="177800" cy="203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675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0E7C1-255F-CC90-FF3F-73E4C775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57262"/>
            <a:ext cx="71628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796EED7-5A75-47D5-9E9F-C82F9A1E5ECC}"/>
              </a:ext>
            </a:extLst>
          </p:cNvPr>
          <p:cNvGrpSpPr/>
          <p:nvPr/>
        </p:nvGrpSpPr>
        <p:grpSpPr>
          <a:xfrm>
            <a:off x="3556000" y="740831"/>
            <a:ext cx="3391746" cy="4803464"/>
            <a:chOff x="3556000" y="740831"/>
            <a:chExt cx="3391746" cy="480346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5A54341-3A5C-5CAF-2FCE-1C0578F27FED}"/>
                </a:ext>
              </a:extLst>
            </p:cNvPr>
            <p:cNvSpPr/>
            <p:nvPr/>
          </p:nvSpPr>
          <p:spPr>
            <a:xfrm>
              <a:off x="5050674" y="1224049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510787E-98C8-26FC-74AF-137059667813}"/>
                </a:ext>
              </a:extLst>
            </p:cNvPr>
            <p:cNvCxnSpPr>
              <a:cxnSpLocks/>
            </p:cNvCxnSpPr>
            <p:nvPr/>
          </p:nvCxnSpPr>
          <p:spPr>
            <a:xfrm>
              <a:off x="4968124" y="2151149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6FEBF2C-540C-6BA7-D627-71AA89C3F7B8}"/>
                </a:ext>
              </a:extLst>
            </p:cNvPr>
            <p:cNvSpPr/>
            <p:nvPr/>
          </p:nvSpPr>
          <p:spPr>
            <a:xfrm>
              <a:off x="6033346" y="2764176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9E03259-63C8-41C7-9857-D2AA534D0DAF}"/>
                </a:ext>
              </a:extLst>
            </p:cNvPr>
            <p:cNvCxnSpPr>
              <a:cxnSpLocks/>
            </p:cNvCxnSpPr>
            <p:nvPr/>
          </p:nvCxnSpPr>
          <p:spPr>
            <a:xfrm>
              <a:off x="6006348" y="3660834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97395DD-CF9C-E61B-BFAC-BD510C467EC3}"/>
                </a:ext>
              </a:extLst>
            </p:cNvPr>
            <p:cNvCxnSpPr>
              <a:cxnSpLocks/>
            </p:cNvCxnSpPr>
            <p:nvPr/>
          </p:nvCxnSpPr>
          <p:spPr>
            <a:xfrm>
              <a:off x="4907798" y="3140177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B2B856E-5F7B-5AD6-2019-7DDAF163CF04}"/>
                </a:ext>
              </a:extLst>
            </p:cNvPr>
            <p:cNvGrpSpPr/>
            <p:nvPr/>
          </p:nvGrpSpPr>
          <p:grpSpPr>
            <a:xfrm>
              <a:off x="4940300" y="740831"/>
              <a:ext cx="1004146" cy="406399"/>
              <a:chOff x="8851900" y="2518831"/>
              <a:chExt cx="800100" cy="406399"/>
            </a:xfrm>
          </p:grpSpPr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3D027875-F829-F2F5-72F1-6EC5D67C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1900" y="2518831"/>
                <a:ext cx="438508" cy="4063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154509F3-59B2-43EE-3E73-E161D0313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6142" y="2535764"/>
                <a:ext cx="365858" cy="3894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83DFBC4-6CFF-4DDD-5AD3-EE12BB4E2267}"/>
                </a:ext>
              </a:extLst>
            </p:cNvPr>
            <p:cNvSpPr/>
            <p:nvPr/>
          </p:nvSpPr>
          <p:spPr>
            <a:xfrm>
              <a:off x="3672715" y="2740127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B634070-3575-D3FD-BB48-0AEB6207B704}"/>
                </a:ext>
              </a:extLst>
            </p:cNvPr>
            <p:cNvCxnSpPr>
              <a:cxnSpLocks/>
            </p:cNvCxnSpPr>
            <p:nvPr/>
          </p:nvCxnSpPr>
          <p:spPr>
            <a:xfrm>
              <a:off x="3625089" y="3698934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C74434E-D467-23C3-C8CD-C91445348E5D}"/>
                </a:ext>
              </a:extLst>
            </p:cNvPr>
            <p:cNvCxnSpPr>
              <a:cxnSpLocks/>
            </p:cNvCxnSpPr>
            <p:nvPr/>
          </p:nvCxnSpPr>
          <p:spPr>
            <a:xfrm>
              <a:off x="3625088" y="3787834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04BC596-662E-124A-4E21-A72152E77328}"/>
                </a:ext>
              </a:extLst>
            </p:cNvPr>
            <p:cNvCxnSpPr/>
            <p:nvPr/>
          </p:nvCxnSpPr>
          <p:spPr>
            <a:xfrm flipH="1">
              <a:off x="4085474" y="2542283"/>
              <a:ext cx="152400" cy="1600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B74AAE-E194-04E2-898F-57D184B39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225" y="4381501"/>
              <a:ext cx="1645276" cy="1162794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8741311-C571-4F9C-4E31-B081DDBEBA9B}"/>
                </a:ext>
              </a:extLst>
            </p:cNvPr>
            <p:cNvSpPr/>
            <p:nvPr/>
          </p:nvSpPr>
          <p:spPr>
            <a:xfrm>
              <a:off x="5145983" y="4657154"/>
              <a:ext cx="597888" cy="5556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16644393-1E46-5674-AC95-DFA97760457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819" y="5323058"/>
              <a:ext cx="67021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F3468865-E71C-A6D2-F97B-8BA3EA009875}"/>
                </a:ext>
              </a:extLst>
            </p:cNvPr>
            <p:cNvCxnSpPr>
              <a:cxnSpLocks/>
            </p:cNvCxnSpPr>
            <p:nvPr/>
          </p:nvCxnSpPr>
          <p:spPr>
            <a:xfrm>
              <a:off x="5109818" y="5384800"/>
              <a:ext cx="67021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F6922CD6-9412-8183-2521-53BAFFDA01BF}"/>
                </a:ext>
              </a:extLst>
            </p:cNvPr>
            <p:cNvCxnSpPr/>
            <p:nvPr/>
          </p:nvCxnSpPr>
          <p:spPr>
            <a:xfrm flipH="1">
              <a:off x="5459399" y="4519749"/>
              <a:ext cx="115720" cy="1111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7414FBC-4DC3-E86D-152D-04DD78229EEB}"/>
                </a:ext>
              </a:extLst>
            </p:cNvPr>
            <p:cNvGrpSpPr/>
            <p:nvPr/>
          </p:nvGrpSpPr>
          <p:grpSpPr>
            <a:xfrm>
              <a:off x="3556000" y="2277531"/>
              <a:ext cx="1004146" cy="406399"/>
              <a:chOff x="8851900" y="2518831"/>
              <a:chExt cx="800100" cy="406399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C81D40C3-163C-A415-078D-5398CA2637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1900" y="2518831"/>
                <a:ext cx="438508" cy="4063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48892811-2EA1-30C8-A8CF-2F15378EB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6142" y="2535764"/>
                <a:ext cx="365858" cy="3894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83434DF2-13F4-AABC-9742-BE78F425B6A2}"/>
                </a:ext>
              </a:extLst>
            </p:cNvPr>
            <p:cNvGrpSpPr/>
            <p:nvPr/>
          </p:nvGrpSpPr>
          <p:grpSpPr>
            <a:xfrm>
              <a:off x="5943600" y="2290231"/>
              <a:ext cx="1004146" cy="406399"/>
              <a:chOff x="8851900" y="2518831"/>
              <a:chExt cx="800100" cy="406399"/>
            </a:xfrm>
          </p:grpSpPr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17E743B4-3FC9-0CFA-E122-2EFA1BB8AC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1900" y="2518831"/>
                <a:ext cx="438508" cy="4063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D3E531CF-EFAA-D82E-94BD-AA93032C6B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6142" y="2535764"/>
                <a:ext cx="365858" cy="3894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5D7D70F4-E68C-A63C-89C4-84B05FB2B980}"/>
                </a:ext>
              </a:extLst>
            </p:cNvPr>
            <p:cNvGrpSpPr/>
            <p:nvPr/>
          </p:nvGrpSpPr>
          <p:grpSpPr>
            <a:xfrm>
              <a:off x="5143500" y="4233332"/>
              <a:ext cx="597888" cy="362082"/>
              <a:chOff x="8851900" y="2518831"/>
              <a:chExt cx="800100" cy="406399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71A779E9-AA5F-A0E5-1A33-A31AE97031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1900" y="2518831"/>
                <a:ext cx="438508" cy="4063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614B075E-9214-9DFF-D9EC-85AC67991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6142" y="2535764"/>
                <a:ext cx="365858" cy="3894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6842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B55C3B7-96FA-93F2-4149-6B4A95F178FF}"/>
              </a:ext>
            </a:extLst>
          </p:cNvPr>
          <p:cNvGrpSpPr/>
          <p:nvPr/>
        </p:nvGrpSpPr>
        <p:grpSpPr>
          <a:xfrm>
            <a:off x="4460820" y="740831"/>
            <a:ext cx="2642716" cy="3940620"/>
            <a:chOff x="4460820" y="740831"/>
            <a:chExt cx="2642716" cy="39406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5A54341-3A5C-5CAF-2FCE-1C0578F27FED}"/>
                </a:ext>
              </a:extLst>
            </p:cNvPr>
            <p:cNvSpPr/>
            <p:nvPr/>
          </p:nvSpPr>
          <p:spPr>
            <a:xfrm>
              <a:off x="5050674" y="1224049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510787E-98C8-26FC-74AF-137059667813}"/>
                </a:ext>
              </a:extLst>
            </p:cNvPr>
            <p:cNvCxnSpPr>
              <a:cxnSpLocks/>
            </p:cNvCxnSpPr>
            <p:nvPr/>
          </p:nvCxnSpPr>
          <p:spPr>
            <a:xfrm>
              <a:off x="4968124" y="2151149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B2B856E-5F7B-5AD6-2019-7DDAF163CF04}"/>
                </a:ext>
              </a:extLst>
            </p:cNvPr>
            <p:cNvGrpSpPr/>
            <p:nvPr/>
          </p:nvGrpSpPr>
          <p:grpSpPr>
            <a:xfrm>
              <a:off x="4940300" y="740831"/>
              <a:ext cx="1004146" cy="406399"/>
              <a:chOff x="8851900" y="2518831"/>
              <a:chExt cx="800100" cy="406399"/>
            </a:xfrm>
          </p:grpSpPr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3D027875-F829-F2F5-72F1-6EC5D67C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1900" y="2518831"/>
                <a:ext cx="438508" cy="4063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154509F3-59B2-43EE-3E73-E161D0313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6142" y="2535764"/>
                <a:ext cx="365858" cy="38946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563B023-704B-614A-0438-8A88A9C29934}"/>
                </a:ext>
              </a:extLst>
            </p:cNvPr>
            <p:cNvCxnSpPr/>
            <p:nvPr/>
          </p:nvCxnSpPr>
          <p:spPr>
            <a:xfrm>
              <a:off x="5485285" y="2247900"/>
              <a:ext cx="0" cy="635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D9C8D45-A8F2-FC41-9E5C-C8F4C3E36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820" y="2864319"/>
              <a:ext cx="2642716" cy="181713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3093D1-1188-1A7F-767C-F3680502A307}"/>
              </a:ext>
            </a:extLst>
          </p:cNvPr>
          <p:cNvSpPr txBox="1"/>
          <p:nvPr/>
        </p:nvSpPr>
        <p:spPr>
          <a:xfrm>
            <a:off x="8929216" y="4267200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-ЧИВ-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172C2-D641-4987-F9F3-796B7803FFC7}"/>
              </a:ext>
            </a:extLst>
          </p:cNvPr>
          <p:cNvSpPr txBox="1"/>
          <p:nvPr/>
        </p:nvSpPr>
        <p:spPr>
          <a:xfrm>
            <a:off x="647700" y="5295900"/>
            <a:ext cx="881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/>
              <a:t>улыбчивый, </a:t>
            </a:r>
            <a:r>
              <a:rPr lang="ru-RU" sz="3600" dirty="0"/>
              <a:t>разборчивый, обидчивый</a:t>
            </a:r>
          </a:p>
        </p:txBody>
      </p:sp>
    </p:spTree>
    <p:extLst>
      <p:ext uri="{BB962C8B-B14F-4D97-AF65-F5344CB8AC3E}">
        <p14:creationId xmlns:p14="http://schemas.microsoft.com/office/powerpoint/2010/main" val="397902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64ADC-92B2-A2BE-A38D-780FF6E15D4A}"/>
              </a:ext>
            </a:extLst>
          </p:cNvPr>
          <p:cNvSpPr txBox="1"/>
          <p:nvPr/>
        </p:nvSpPr>
        <p:spPr>
          <a:xfrm>
            <a:off x="812800" y="1600200"/>
            <a:ext cx="98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построения модели орфографического правила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502E8-8DA2-6CD9-A845-E8163AB9A109}"/>
              </a:ext>
            </a:extLst>
          </p:cNvPr>
          <p:cNvSpPr txBox="1"/>
          <p:nvPr/>
        </p:nvSpPr>
        <p:spPr>
          <a:xfrm>
            <a:off x="88900" y="2400300"/>
            <a:ext cx="12103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Наблюдение над расхождением произношения и написания слова.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знаково-символических средств для обозначения орфограммы.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Поисковое чтение правила в учебнике.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Запись способа проверки орфограммы с помощью знаково-символических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77066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7E9EA2B-9716-090A-B98F-C61CB06D734A}"/>
              </a:ext>
            </a:extLst>
          </p:cNvPr>
          <p:cNvGrpSpPr/>
          <p:nvPr/>
        </p:nvGrpSpPr>
        <p:grpSpPr>
          <a:xfrm>
            <a:off x="3086100" y="838200"/>
            <a:ext cx="5194300" cy="4469031"/>
            <a:chOff x="3086100" y="838200"/>
            <a:chExt cx="5194300" cy="44690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F578CD-9118-C1C9-C409-BAAA0E970FA9}"/>
                </a:ext>
              </a:extLst>
            </p:cNvPr>
            <p:cNvSpPr txBox="1"/>
            <p:nvPr/>
          </p:nvSpPr>
          <p:spPr>
            <a:xfrm>
              <a:off x="3340100" y="838200"/>
              <a:ext cx="494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глаголы прош. вр.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F8FD5AC-3EEC-79A7-09D2-9C2CF468CEEA}"/>
                </a:ext>
              </a:extLst>
            </p:cNvPr>
            <p:cNvSpPr/>
            <p:nvPr/>
          </p:nvSpPr>
          <p:spPr>
            <a:xfrm>
              <a:off x="3225800" y="2133600"/>
              <a:ext cx="533400" cy="546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283E78-6051-D677-699F-BFAC7802D036}"/>
                </a:ext>
              </a:extLst>
            </p:cNvPr>
            <p:cNvSpPr txBox="1"/>
            <p:nvPr/>
          </p:nvSpPr>
          <p:spPr>
            <a:xfrm>
              <a:off x="3898900" y="1852652"/>
              <a:ext cx="939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Л</a:t>
              </a: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D6281195-8091-7052-455A-32395ED973B3}"/>
                </a:ext>
              </a:extLst>
            </p:cNvPr>
            <p:cNvGrpSpPr/>
            <p:nvPr/>
          </p:nvGrpSpPr>
          <p:grpSpPr>
            <a:xfrm>
              <a:off x="4038600" y="1752600"/>
              <a:ext cx="450850" cy="285155"/>
              <a:chOff x="4038600" y="1752600"/>
              <a:chExt cx="450850" cy="285155"/>
            </a:xfrm>
          </p:grpSpPr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72D2A578-B3D2-8F42-D454-CF34C52E4600}"/>
                  </a:ext>
                </a:extLst>
              </p:cNvPr>
              <p:cNvCxnSpPr/>
              <p:nvPr/>
            </p:nvCxnSpPr>
            <p:spPr>
              <a:xfrm flipV="1">
                <a:off x="4038600" y="1752600"/>
                <a:ext cx="241300" cy="279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6E990543-D961-17D5-ED85-53ED216567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48150" y="1758355"/>
                <a:ext cx="241300" cy="279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915878C-B1A0-2FCD-1566-716F88C773A9}"/>
                </a:ext>
              </a:extLst>
            </p:cNvPr>
            <p:cNvCxnSpPr>
              <a:cxnSpLocks/>
            </p:cNvCxnSpPr>
            <p:nvPr/>
          </p:nvCxnSpPr>
          <p:spPr>
            <a:xfrm>
              <a:off x="3238500" y="27813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0967E4-4EFC-A97C-A7BC-9930D88C6044}"/>
                </a:ext>
              </a:extLst>
            </p:cNvPr>
            <p:cNvSpPr txBox="1"/>
            <p:nvPr/>
          </p:nvSpPr>
          <p:spPr>
            <a:xfrm>
              <a:off x="3086100" y="4660900"/>
              <a:ext cx="494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нач. форма глагола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C2ADA8A-0694-C187-D764-552A636C2B9D}"/>
                </a:ext>
              </a:extLst>
            </p:cNvPr>
            <p:cNvSpPr/>
            <p:nvPr/>
          </p:nvSpPr>
          <p:spPr>
            <a:xfrm>
              <a:off x="3238500" y="3606800"/>
              <a:ext cx="533400" cy="546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1F67D4-FDC2-75A1-00B2-0AC6D8CA9257}"/>
                </a:ext>
              </a:extLst>
            </p:cNvPr>
            <p:cNvSpPr txBox="1"/>
            <p:nvPr/>
          </p:nvSpPr>
          <p:spPr>
            <a:xfrm>
              <a:off x="3829050" y="3403767"/>
              <a:ext cx="1079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/>
                <a:t>ТЬ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F1F228E-673B-434A-A6EF-F9C8BE13973B}"/>
                </a:ext>
              </a:extLst>
            </p:cNvPr>
            <p:cNvCxnSpPr/>
            <p:nvPr/>
          </p:nvCxnSpPr>
          <p:spPr>
            <a:xfrm flipV="1">
              <a:off x="3917950" y="3202285"/>
              <a:ext cx="397635" cy="3857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6887FD0-3F38-81AB-8BDD-617CCA4076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1365" y="3210231"/>
              <a:ext cx="397635" cy="3857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D0871B43-CA5C-23DA-D288-7531B743FDC4}"/>
                </a:ext>
              </a:extLst>
            </p:cNvPr>
            <p:cNvSpPr/>
            <p:nvPr/>
          </p:nvSpPr>
          <p:spPr>
            <a:xfrm rot="16200000">
              <a:off x="3196052" y="3129917"/>
              <a:ext cx="567496" cy="2592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DA010E58-8FA0-51D8-20EF-3F0228666005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42291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7902824-E4E4-C3D3-C506-3475E02FB91B}"/>
                </a:ext>
              </a:extLst>
            </p:cNvPr>
            <p:cNvCxnSpPr>
              <a:cxnSpLocks/>
            </p:cNvCxnSpPr>
            <p:nvPr/>
          </p:nvCxnSpPr>
          <p:spPr>
            <a:xfrm>
              <a:off x="3263900" y="43180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50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D29C4-1329-CFB6-F4C0-E9DE24D490F3}"/>
              </a:ext>
            </a:extLst>
          </p:cNvPr>
          <p:cNvSpPr txBox="1"/>
          <p:nvPr/>
        </p:nvSpPr>
        <p:spPr>
          <a:xfrm>
            <a:off x="749300" y="2438400"/>
            <a:ext cx="988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рев</a:t>
            </a:r>
            <a:r>
              <a:rPr lang="ru-RU" sz="3600" u="dbl" dirty="0">
                <a:solidFill>
                  <a:srgbClr val="FF0000"/>
                </a:solidFill>
              </a:rPr>
              <a:t>е</a:t>
            </a:r>
            <a:r>
              <a:rPr lang="ru-RU" sz="3600" dirty="0"/>
              <a:t>ть – рев</a:t>
            </a:r>
            <a:r>
              <a:rPr lang="ru-RU" sz="3600" u="sng" dirty="0">
                <a:solidFill>
                  <a:srgbClr val="FF0000"/>
                </a:solidFill>
              </a:rPr>
              <a:t>е</a:t>
            </a:r>
            <a:r>
              <a:rPr lang="ru-RU" sz="3600" dirty="0"/>
              <a:t>л, шум</a:t>
            </a:r>
            <a:r>
              <a:rPr lang="ru-RU" sz="3600" u="dbl" dirty="0">
                <a:solidFill>
                  <a:srgbClr val="FF0000"/>
                </a:solidFill>
              </a:rPr>
              <a:t>е</a:t>
            </a:r>
            <a:r>
              <a:rPr lang="ru-RU" sz="3600" dirty="0"/>
              <a:t>ть – шум</a:t>
            </a:r>
            <a:r>
              <a:rPr lang="ru-RU" sz="3600" u="sng" dirty="0">
                <a:solidFill>
                  <a:srgbClr val="FF0000"/>
                </a:solidFill>
              </a:rPr>
              <a:t>е</a:t>
            </a:r>
            <a:r>
              <a:rPr lang="ru-RU" sz="3600" dirty="0"/>
              <a:t>л, лет</a:t>
            </a:r>
            <a:r>
              <a:rPr lang="ru-RU" sz="3600" u="dbl" dirty="0">
                <a:solidFill>
                  <a:srgbClr val="FF0000"/>
                </a:solidFill>
              </a:rPr>
              <a:t>а</a:t>
            </a:r>
            <a:r>
              <a:rPr lang="ru-RU" sz="3600" dirty="0"/>
              <a:t>ть - лет</a:t>
            </a:r>
            <a:r>
              <a:rPr lang="ru-RU" sz="3600" u="sng" dirty="0">
                <a:solidFill>
                  <a:srgbClr val="FF0000"/>
                </a:solidFill>
              </a:rPr>
              <a:t>а</a:t>
            </a:r>
            <a:r>
              <a:rPr lang="ru-RU" sz="3600" dirty="0"/>
              <a:t>л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04A8540-3F47-19BD-AC1E-8FCF32643AF4}"/>
              </a:ext>
            </a:extLst>
          </p:cNvPr>
          <p:cNvGrpSpPr/>
          <p:nvPr/>
        </p:nvGrpSpPr>
        <p:grpSpPr>
          <a:xfrm>
            <a:off x="1727200" y="2387600"/>
            <a:ext cx="431800" cy="279400"/>
            <a:chOff x="2311400" y="3886200"/>
            <a:chExt cx="431800" cy="27940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775EF8B-B54B-64C5-AE53-6682395D4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14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162068E-EC2A-891D-3D06-5CC0177E3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73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3704A76-A25E-54E2-9B03-B6EEA6937A66}"/>
              </a:ext>
            </a:extLst>
          </p:cNvPr>
          <p:cNvGrpSpPr/>
          <p:nvPr/>
        </p:nvGrpSpPr>
        <p:grpSpPr>
          <a:xfrm>
            <a:off x="4991100" y="2400300"/>
            <a:ext cx="431800" cy="279400"/>
            <a:chOff x="2311400" y="3886200"/>
            <a:chExt cx="431800" cy="27940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300F825-92D1-5C81-E82E-EE4D1CB70E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14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71D62F4-BF7E-038A-35D6-4D4ACEBB83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73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9AEA6F9-03B3-D157-93D9-F0E5AC880CC0}"/>
              </a:ext>
            </a:extLst>
          </p:cNvPr>
          <p:cNvGrpSpPr/>
          <p:nvPr/>
        </p:nvGrpSpPr>
        <p:grpSpPr>
          <a:xfrm>
            <a:off x="8166100" y="2400300"/>
            <a:ext cx="431800" cy="279400"/>
            <a:chOff x="2311400" y="3886200"/>
            <a:chExt cx="431800" cy="27940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5006A8A-B56E-6E37-CA61-746D89C65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14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D0CCF74-AB2D-C188-F52F-DDD888905D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73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BFD54D-4594-2FF6-D7E5-FF5DBC37D355}"/>
              </a:ext>
            </a:extLst>
          </p:cNvPr>
          <p:cNvGrpSpPr/>
          <p:nvPr/>
        </p:nvGrpSpPr>
        <p:grpSpPr>
          <a:xfrm>
            <a:off x="3505200" y="2400300"/>
            <a:ext cx="215900" cy="279400"/>
            <a:chOff x="2311400" y="3886200"/>
            <a:chExt cx="431800" cy="27940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3AADE0A-3CED-B02E-B045-7F6550D90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14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C6A8D08D-494A-152B-10A3-CDE107E489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73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0D6779C-1559-6395-4D4B-A04324E8A72E}"/>
              </a:ext>
            </a:extLst>
          </p:cNvPr>
          <p:cNvGrpSpPr/>
          <p:nvPr/>
        </p:nvGrpSpPr>
        <p:grpSpPr>
          <a:xfrm>
            <a:off x="6908800" y="2425700"/>
            <a:ext cx="215900" cy="279400"/>
            <a:chOff x="2311400" y="3886200"/>
            <a:chExt cx="431800" cy="279400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5C0493A-D42D-B330-A991-239A5DD52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14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3CD98F2-FA8B-8D79-7BFC-DF1EAC480F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73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6FEF089-4978-7C9B-BB88-CB56B6A814A7}"/>
              </a:ext>
            </a:extLst>
          </p:cNvPr>
          <p:cNvGrpSpPr/>
          <p:nvPr/>
        </p:nvGrpSpPr>
        <p:grpSpPr>
          <a:xfrm>
            <a:off x="9817100" y="2413000"/>
            <a:ext cx="215900" cy="279400"/>
            <a:chOff x="2311400" y="3886200"/>
            <a:chExt cx="431800" cy="2794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5D4A5D7-DB9F-3887-8EC8-916FD25DC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14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55816DD0-1A1D-8921-08CB-5262927E23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7300" y="3886200"/>
              <a:ext cx="21590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94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60EF7-04C7-6CAB-BED0-CECA93730AE5}"/>
              </a:ext>
            </a:extLst>
          </p:cNvPr>
          <p:cNvSpPr txBox="1"/>
          <p:nvPr/>
        </p:nvSpPr>
        <p:spPr>
          <a:xfrm>
            <a:off x="3403601" y="4202038"/>
            <a:ext cx="798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sinyavskaya_ev@school-president.ru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880707" y="788874"/>
            <a:ext cx="5008761" cy="3649501"/>
            <a:chOff x="2880707" y="788874"/>
            <a:chExt cx="5008761" cy="364950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87883" y="2161307"/>
              <a:ext cx="1282931" cy="1032289"/>
              <a:chOff x="4796443" y="2967641"/>
              <a:chExt cx="1282931" cy="1032289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4896196" y="3100647"/>
                <a:ext cx="997528" cy="81464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137265" y="2967641"/>
                <a:ext cx="65670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>
                    <a:solidFill>
                      <a:srgbClr val="00B050"/>
                    </a:solidFill>
                  </a:rPr>
                  <a:t>Ь</a:t>
                </a:r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 flipH="1">
                <a:off x="4796443" y="2984267"/>
                <a:ext cx="1130531" cy="1015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4948843" y="2978724"/>
                <a:ext cx="1130531" cy="101566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 стрелкой 8"/>
            <p:cNvCxnSpPr/>
            <p:nvPr/>
          </p:nvCxnSpPr>
          <p:spPr>
            <a:xfrm flipV="1">
              <a:off x="5557058" y="1479666"/>
              <a:ext cx="0" cy="7647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5557058" y="3121549"/>
              <a:ext cx="0" cy="7647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4038602" y="2653271"/>
              <a:ext cx="915785" cy="68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6019801" y="2647728"/>
              <a:ext cx="915785" cy="68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7903" y="788874"/>
              <a:ext cx="1018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7030A0"/>
                  </a:solidFill>
                </a:rPr>
                <a:t>ЧК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1159" y="2296245"/>
              <a:ext cx="1018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7030A0"/>
                  </a:solidFill>
                </a:rPr>
                <a:t>ЧН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87636" y="3668934"/>
              <a:ext cx="1300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7030A0"/>
                  </a:solidFill>
                </a:rPr>
                <a:t>ЩН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0707" y="2263007"/>
              <a:ext cx="13002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7030A0"/>
                  </a:solidFill>
                </a:rPr>
                <a:t>НЩ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62BBEA-C136-C2C0-3356-D19975AEB963}"/>
              </a:ext>
            </a:extLst>
          </p:cNvPr>
          <p:cNvSpPr txBox="1"/>
          <p:nvPr/>
        </p:nvSpPr>
        <p:spPr>
          <a:xfrm>
            <a:off x="1143000" y="4902200"/>
            <a:ext cx="847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дево</a:t>
            </a:r>
            <a:r>
              <a:rPr lang="ru-RU" sz="3600" b="1" u="sng" dirty="0">
                <a:solidFill>
                  <a:srgbClr val="0070C0"/>
                </a:solidFill>
              </a:rPr>
              <a:t>чк</a:t>
            </a:r>
            <a:r>
              <a:rPr lang="ru-RU" sz="3600" dirty="0"/>
              <a:t>а, но</a:t>
            </a:r>
            <a:r>
              <a:rPr lang="ru-RU" sz="3600" b="1" u="sng" dirty="0">
                <a:solidFill>
                  <a:srgbClr val="0070C0"/>
                </a:solidFill>
              </a:rPr>
              <a:t>чн</a:t>
            </a:r>
            <a:r>
              <a:rPr lang="ru-RU" sz="3600" dirty="0"/>
              <a:t>ой, мо</a:t>
            </a:r>
            <a:r>
              <a:rPr lang="ru-RU" sz="3600" u="sng" dirty="0">
                <a:solidFill>
                  <a:srgbClr val="0070C0"/>
                </a:solidFill>
              </a:rPr>
              <a:t>щн</a:t>
            </a:r>
            <a:r>
              <a:rPr lang="ru-RU" sz="3600" dirty="0"/>
              <a:t>ый, ба</a:t>
            </a:r>
            <a:r>
              <a:rPr lang="ru-RU" sz="3600" b="1" u="sng" dirty="0">
                <a:solidFill>
                  <a:srgbClr val="0070C0"/>
                </a:solidFill>
              </a:rPr>
              <a:t>нщ</a:t>
            </a:r>
            <a:r>
              <a:rPr lang="ru-RU" sz="3600" dirty="0"/>
              <a:t>ик</a:t>
            </a:r>
          </a:p>
        </p:txBody>
      </p:sp>
    </p:spTree>
    <p:extLst>
      <p:ext uri="{BB962C8B-B14F-4D97-AF65-F5344CB8AC3E}">
        <p14:creationId xmlns:p14="http://schemas.microsoft.com/office/powerpoint/2010/main" val="394093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E47749-D4FE-9B99-9534-8C7C939B2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80247" r="5722" b="12839"/>
          <a:stretch/>
        </p:blipFill>
        <p:spPr>
          <a:xfrm>
            <a:off x="266717" y="1320800"/>
            <a:ext cx="11827896" cy="13038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EBAC9-AB6D-C0E5-6622-A50AB4369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77284" r="4369" b="12839"/>
          <a:stretch/>
        </p:blipFill>
        <p:spPr>
          <a:xfrm>
            <a:off x="0" y="3017135"/>
            <a:ext cx="12131449" cy="19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388225" y="1839884"/>
            <a:ext cx="7642157" cy="3695494"/>
            <a:chOff x="1388225" y="1839884"/>
            <a:chExt cx="7642157" cy="3695494"/>
          </a:xfrm>
        </p:grpSpPr>
        <p:sp>
          <p:nvSpPr>
            <p:cNvPr id="2" name="TextBox 1"/>
            <p:cNvSpPr txBox="1"/>
            <p:nvPr/>
          </p:nvSpPr>
          <p:spPr>
            <a:xfrm>
              <a:off x="1388225" y="1903615"/>
              <a:ext cx="1679171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dirty="0">
                  <a:solidFill>
                    <a:srgbClr val="0070C0"/>
                  </a:solidFill>
                </a:rPr>
                <a:t>Ж</a:t>
              </a:r>
            </a:p>
            <a:p>
              <a:r>
                <a:rPr lang="ru-RU" sz="11500" dirty="0">
                  <a:solidFill>
                    <a:srgbClr val="0070C0"/>
                  </a:solidFill>
                </a:rPr>
                <a:t>Ш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35135" y="1903615"/>
              <a:ext cx="67333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900" dirty="0">
                  <a:solidFill>
                    <a:srgbClr val="FF0000"/>
                  </a:solidFill>
                </a:rPr>
                <a:t>И 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3632662" y="2277687"/>
              <a:ext cx="207819" cy="382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19701" y="1839884"/>
              <a:ext cx="1679171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dirty="0">
                  <a:solidFill>
                    <a:srgbClr val="0070C0"/>
                  </a:solidFill>
                </a:rPr>
                <a:t>Ч</a:t>
              </a:r>
            </a:p>
            <a:p>
              <a:r>
                <a:rPr lang="ru-RU" sz="11500" dirty="0">
                  <a:solidFill>
                    <a:srgbClr val="0070C0"/>
                  </a:solidFill>
                </a:rPr>
                <a:t>Щ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9603" y="1956260"/>
              <a:ext cx="67333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900" dirty="0">
                  <a:solidFill>
                    <a:srgbClr val="FF0000"/>
                  </a:solidFill>
                </a:rPr>
                <a:t>А 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8822563" y="2205644"/>
              <a:ext cx="207819" cy="382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91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388225" y="1839884"/>
            <a:ext cx="7284709" cy="3695494"/>
            <a:chOff x="1388225" y="1839884"/>
            <a:chExt cx="7284709" cy="3695494"/>
          </a:xfrm>
        </p:grpSpPr>
        <p:sp>
          <p:nvSpPr>
            <p:cNvPr id="3" name="TextBox 2"/>
            <p:cNvSpPr txBox="1"/>
            <p:nvPr/>
          </p:nvSpPr>
          <p:spPr>
            <a:xfrm>
              <a:off x="1388225" y="1903615"/>
              <a:ext cx="1679171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dirty="0">
                  <a:solidFill>
                    <a:srgbClr val="0070C0"/>
                  </a:solidFill>
                </a:rPr>
                <a:t>Ч</a:t>
              </a:r>
            </a:p>
            <a:p>
              <a:r>
                <a:rPr lang="ru-RU" sz="11500" dirty="0">
                  <a:solidFill>
                    <a:srgbClr val="0070C0"/>
                  </a:solidFill>
                </a:rPr>
                <a:t>Щ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35135" y="1903615"/>
              <a:ext cx="67333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900" dirty="0">
                  <a:solidFill>
                    <a:srgbClr val="FF0000"/>
                  </a:solidFill>
                </a:rPr>
                <a:t>У 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3632662" y="2277687"/>
              <a:ext cx="207819" cy="382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619701" y="1839884"/>
              <a:ext cx="1679171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dirty="0">
                  <a:solidFill>
                    <a:srgbClr val="0070C0"/>
                  </a:solidFill>
                </a:rPr>
                <a:t>Ч</a:t>
              </a:r>
            </a:p>
            <a:p>
              <a:r>
                <a:rPr lang="ru-RU" sz="11500" dirty="0">
                  <a:solidFill>
                    <a:srgbClr val="0070C0"/>
                  </a:solidFill>
                </a:rPr>
                <a:t>Щ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99603" y="1956260"/>
              <a:ext cx="67333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900" dirty="0">
                  <a:solidFill>
                    <a:srgbClr val="FF0000"/>
                  </a:solidFill>
                </a:rPr>
                <a:t>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30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25B8ECB-499F-9D02-67A6-C3EDCF670CC6}"/>
              </a:ext>
            </a:extLst>
          </p:cNvPr>
          <p:cNvGrpSpPr/>
          <p:nvPr/>
        </p:nvGrpSpPr>
        <p:grpSpPr>
          <a:xfrm>
            <a:off x="562648" y="1203406"/>
            <a:ext cx="11565467" cy="663265"/>
            <a:chOff x="313266" y="4387474"/>
            <a:chExt cx="11565467" cy="6632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6BA16C-303F-35A5-7D0A-B66753F73A70}"/>
                </a:ext>
              </a:extLst>
            </p:cNvPr>
            <p:cNvSpPr txBox="1"/>
            <p:nvPr/>
          </p:nvSpPr>
          <p:spPr>
            <a:xfrm>
              <a:off x="313266" y="4404408"/>
              <a:ext cx="11565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Ш…повник, ж…вой, ч…стица, щ…дить, щ…пать, ч…сать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2939A35D-0337-AEC5-9B90-FEA414565920}"/>
                </a:ext>
              </a:extLst>
            </p:cNvPr>
            <p:cNvCxnSpPr/>
            <p:nvPr/>
          </p:nvCxnSpPr>
          <p:spPr>
            <a:xfrm flipH="1">
              <a:off x="1507067" y="4404408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5AA5C573-AFE0-B910-B085-E3434253BA8A}"/>
                </a:ext>
              </a:extLst>
            </p:cNvPr>
            <p:cNvCxnSpPr/>
            <p:nvPr/>
          </p:nvCxnSpPr>
          <p:spPr>
            <a:xfrm flipH="1">
              <a:off x="3691463" y="4387474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62C2AA3-2B95-3E9F-ED86-42AE2853B87C}"/>
                </a:ext>
              </a:extLst>
            </p:cNvPr>
            <p:cNvCxnSpPr/>
            <p:nvPr/>
          </p:nvCxnSpPr>
          <p:spPr>
            <a:xfrm flipH="1">
              <a:off x="5333995" y="4404411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06B9FF1-A8A2-8870-46C4-8D98A4A2EA33}"/>
                </a:ext>
              </a:extLst>
            </p:cNvPr>
            <p:cNvCxnSpPr/>
            <p:nvPr/>
          </p:nvCxnSpPr>
          <p:spPr>
            <a:xfrm flipH="1">
              <a:off x="7179725" y="4421344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BDD18B0-CC99-B50F-A636-F6712276317C}"/>
                </a:ext>
              </a:extLst>
            </p:cNvPr>
            <p:cNvCxnSpPr/>
            <p:nvPr/>
          </p:nvCxnSpPr>
          <p:spPr>
            <a:xfrm flipH="1">
              <a:off x="8906922" y="4404411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BDA68C2-DD5C-FC8E-E597-68406D3A6448}"/>
                </a:ext>
              </a:extLst>
            </p:cNvPr>
            <p:cNvCxnSpPr/>
            <p:nvPr/>
          </p:nvCxnSpPr>
          <p:spPr>
            <a:xfrm flipH="1">
              <a:off x="10464787" y="4404411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69037" y="241070"/>
            <a:ext cx="1056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79358C-B234-AB5A-712E-FDE58355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62" y="2076500"/>
            <a:ext cx="5695950" cy="2095500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901EAAC-63B9-88D9-3591-B6FD9EBD5EAA}"/>
              </a:ext>
            </a:extLst>
          </p:cNvPr>
          <p:cNvGrpSpPr/>
          <p:nvPr/>
        </p:nvGrpSpPr>
        <p:grpSpPr>
          <a:xfrm>
            <a:off x="1939801" y="4644723"/>
            <a:ext cx="4222220" cy="1299526"/>
            <a:chOff x="3667125" y="2084403"/>
            <a:chExt cx="4222220" cy="129952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CF1ABC7-4716-1FD8-9DE8-81C886251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171" b="3479"/>
            <a:stretch/>
          </p:blipFill>
          <p:spPr>
            <a:xfrm>
              <a:off x="3667125" y="2133600"/>
              <a:ext cx="4088342" cy="125032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8825E-9B14-6676-614D-4DE64F395631}"/>
                </a:ext>
              </a:extLst>
            </p:cNvPr>
            <p:cNvSpPr txBox="1"/>
            <p:nvPr/>
          </p:nvSpPr>
          <p:spPr>
            <a:xfrm>
              <a:off x="7603067" y="2084403"/>
              <a:ext cx="286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:</a:t>
              </a: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11E742F-221C-0CB3-C6AC-21FFCE6C8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27"/>
          <a:stretch/>
        </p:blipFill>
        <p:spPr>
          <a:xfrm>
            <a:off x="6922691" y="4804577"/>
            <a:ext cx="4467225" cy="84984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05098" y="2076500"/>
            <a:ext cx="45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1176" y="4613944"/>
            <a:ext cx="71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II.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7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77744" y="2187688"/>
            <a:ext cx="9804400" cy="1103597"/>
            <a:chOff x="1648224" y="2179375"/>
            <a:chExt cx="9804400" cy="11035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87E846-F338-2231-ED6F-76D8CAC45C47}"/>
                </a:ext>
              </a:extLst>
            </p:cNvPr>
            <p:cNvSpPr txBox="1"/>
            <p:nvPr/>
          </p:nvSpPr>
          <p:spPr>
            <a:xfrm>
              <a:off x="1648224" y="2205754"/>
              <a:ext cx="9804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Ш</a:t>
              </a:r>
              <a:r>
                <a:rPr lang="ru-RU" sz="3200" u="dbl" dirty="0"/>
                <a:t>и</a:t>
              </a:r>
              <a:r>
                <a:rPr lang="ru-RU" sz="3200" dirty="0"/>
                <a:t>п – ш</a:t>
              </a:r>
              <a:r>
                <a:rPr lang="ru-RU" sz="3200" u="sng" dirty="0"/>
                <a:t>и</a:t>
              </a:r>
              <a:r>
                <a:rPr lang="ru-RU" sz="3200" dirty="0"/>
                <a:t>повник, ж</a:t>
              </a:r>
              <a:r>
                <a:rPr lang="ru-RU" sz="3200" u="dbl" dirty="0"/>
                <a:t>и</a:t>
              </a:r>
              <a:r>
                <a:rPr lang="ru-RU" sz="3200" dirty="0"/>
                <a:t>в – ж</a:t>
              </a:r>
              <a:r>
                <a:rPr lang="ru-RU" sz="3200" u="sng" dirty="0"/>
                <a:t>и</a:t>
              </a:r>
              <a:r>
                <a:rPr lang="ru-RU" sz="3200" dirty="0"/>
                <a:t>вой, ч</a:t>
              </a:r>
              <a:r>
                <a:rPr lang="ru-RU" sz="3200" u="dbl" dirty="0"/>
                <a:t>а</a:t>
              </a:r>
              <a:r>
                <a:rPr lang="ru-RU" sz="3200" dirty="0"/>
                <a:t>сть – ч</a:t>
              </a:r>
              <a:r>
                <a:rPr lang="ru-RU" sz="3200" u="sng" dirty="0"/>
                <a:t>а</a:t>
              </a:r>
              <a:r>
                <a:rPr lang="ru-RU" sz="3200" dirty="0"/>
                <a:t>стица,  пощ</a:t>
              </a:r>
              <a:r>
                <a:rPr lang="ru-RU" sz="3200" u="dbl" dirty="0"/>
                <a:t>а</a:t>
              </a:r>
              <a:r>
                <a:rPr lang="ru-RU" sz="3200" dirty="0"/>
                <a:t>да – щ</a:t>
              </a:r>
              <a:r>
                <a:rPr lang="ru-RU" sz="3200" u="sng" dirty="0"/>
                <a:t>а</a:t>
              </a:r>
              <a:r>
                <a:rPr lang="ru-RU" sz="3200" dirty="0"/>
                <a:t>дить,  щ</a:t>
              </a:r>
              <a:r>
                <a:rPr lang="ru-RU" sz="3200" u="dbl" dirty="0"/>
                <a:t>и</a:t>
              </a:r>
              <a:r>
                <a:rPr lang="ru-RU" sz="3200" dirty="0"/>
                <a:t>плет – щ</a:t>
              </a:r>
              <a:r>
                <a:rPr lang="ru-RU" sz="3200" u="sng" dirty="0"/>
                <a:t>и</a:t>
              </a:r>
              <a:r>
                <a:rPr lang="ru-RU" sz="3200" dirty="0"/>
                <a:t>пать, ч</a:t>
              </a:r>
              <a:r>
                <a:rPr lang="ru-RU" sz="3200" u="dbl" dirty="0"/>
                <a:t>е</a:t>
              </a:r>
              <a:r>
                <a:rPr lang="ru-RU" sz="3200" dirty="0"/>
                <a:t>шет - ч</a:t>
              </a:r>
              <a:r>
                <a:rPr lang="ru-RU" sz="3200" u="sng" dirty="0"/>
                <a:t>е</a:t>
              </a:r>
              <a:r>
                <a:rPr lang="ru-RU" sz="3200" dirty="0"/>
                <a:t>сать</a:t>
              </a: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5CCA725-44E2-0843-9ED1-D9F667F19785}"/>
                </a:ext>
              </a:extLst>
            </p:cNvPr>
            <p:cNvCxnSpPr/>
            <p:nvPr/>
          </p:nvCxnSpPr>
          <p:spPr>
            <a:xfrm flipH="1">
              <a:off x="3333095" y="2196303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16444217-C3C8-CD1B-5BAB-3874CB9C76AF}"/>
                </a:ext>
              </a:extLst>
            </p:cNvPr>
            <p:cNvCxnSpPr/>
            <p:nvPr/>
          </p:nvCxnSpPr>
          <p:spPr>
            <a:xfrm flipH="1">
              <a:off x="6330291" y="2179375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820FDD71-EBC3-03B9-3F3C-C43185342EBE}"/>
                </a:ext>
              </a:extLst>
            </p:cNvPr>
            <p:cNvCxnSpPr/>
            <p:nvPr/>
          </p:nvCxnSpPr>
          <p:spPr>
            <a:xfrm flipH="1">
              <a:off x="8954951" y="2213238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8B97F5E2-1174-405A-8BC3-04F5F4073655}"/>
                </a:ext>
              </a:extLst>
            </p:cNvPr>
            <p:cNvCxnSpPr/>
            <p:nvPr/>
          </p:nvCxnSpPr>
          <p:spPr>
            <a:xfrm flipH="1">
              <a:off x="2549926" y="2744363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A87413F4-6212-54BB-72F6-63A79B391906}"/>
                </a:ext>
              </a:extLst>
            </p:cNvPr>
            <p:cNvCxnSpPr/>
            <p:nvPr/>
          </p:nvCxnSpPr>
          <p:spPr>
            <a:xfrm flipH="1">
              <a:off x="3891894" y="2687373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78DED6B9-4AB5-F7D9-D45D-A92F00A5D3ED}"/>
                </a:ext>
              </a:extLst>
            </p:cNvPr>
            <p:cNvCxnSpPr/>
            <p:nvPr/>
          </p:nvCxnSpPr>
          <p:spPr>
            <a:xfrm flipH="1">
              <a:off x="5491165" y="2690404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DB3220BC-F19C-1C34-A989-F31532CFE200}"/>
                </a:ext>
              </a:extLst>
            </p:cNvPr>
            <p:cNvCxnSpPr/>
            <p:nvPr/>
          </p:nvCxnSpPr>
          <p:spPr>
            <a:xfrm flipH="1">
              <a:off x="7143087" y="2653506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16AD734-33FF-70BC-962B-0D25AF344804}"/>
                </a:ext>
              </a:extLst>
            </p:cNvPr>
            <p:cNvCxnSpPr/>
            <p:nvPr/>
          </p:nvCxnSpPr>
          <p:spPr>
            <a:xfrm flipH="1">
              <a:off x="8522225" y="2732020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BEEE029-28FA-82EF-CA81-E6D0FF939C6F}"/>
                </a:ext>
              </a:extLst>
            </p:cNvPr>
            <p:cNvCxnSpPr/>
            <p:nvPr/>
          </p:nvCxnSpPr>
          <p:spPr>
            <a:xfrm flipH="1">
              <a:off x="9811458" y="2722456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25B8ECB-499F-9D02-67A6-C3EDCF670CC6}"/>
              </a:ext>
            </a:extLst>
          </p:cNvPr>
          <p:cNvGrpSpPr/>
          <p:nvPr/>
        </p:nvGrpSpPr>
        <p:grpSpPr>
          <a:xfrm>
            <a:off x="562648" y="1203406"/>
            <a:ext cx="11565467" cy="663265"/>
            <a:chOff x="313266" y="4387474"/>
            <a:chExt cx="11565467" cy="66326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6BA16C-303F-35A5-7D0A-B66753F73A70}"/>
                </a:ext>
              </a:extLst>
            </p:cNvPr>
            <p:cNvSpPr txBox="1"/>
            <p:nvPr/>
          </p:nvSpPr>
          <p:spPr>
            <a:xfrm>
              <a:off x="313266" y="4404408"/>
              <a:ext cx="11565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Ш…повник, ж…вой, ч…стица, щ…дить, щ…пать, ч…сать</a:t>
              </a:r>
            </a:p>
          </p:txBody>
        </p: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2939A35D-0337-AEC5-9B90-FEA414565920}"/>
                </a:ext>
              </a:extLst>
            </p:cNvPr>
            <p:cNvCxnSpPr/>
            <p:nvPr/>
          </p:nvCxnSpPr>
          <p:spPr>
            <a:xfrm flipH="1">
              <a:off x="1507067" y="4404408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5AA5C573-AFE0-B910-B085-E3434253BA8A}"/>
                </a:ext>
              </a:extLst>
            </p:cNvPr>
            <p:cNvCxnSpPr/>
            <p:nvPr/>
          </p:nvCxnSpPr>
          <p:spPr>
            <a:xfrm flipH="1">
              <a:off x="3691463" y="4387474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B62C2AA3-2B95-3E9F-ED86-42AE2853B87C}"/>
                </a:ext>
              </a:extLst>
            </p:cNvPr>
            <p:cNvCxnSpPr/>
            <p:nvPr/>
          </p:nvCxnSpPr>
          <p:spPr>
            <a:xfrm flipH="1">
              <a:off x="5333995" y="4404411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606B9FF1-A8A2-8870-46C4-8D98A4A2EA33}"/>
                </a:ext>
              </a:extLst>
            </p:cNvPr>
            <p:cNvCxnSpPr/>
            <p:nvPr/>
          </p:nvCxnSpPr>
          <p:spPr>
            <a:xfrm flipH="1">
              <a:off x="7179725" y="4421344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7BDD18B0-CC99-B50F-A636-F6712276317C}"/>
                </a:ext>
              </a:extLst>
            </p:cNvPr>
            <p:cNvCxnSpPr/>
            <p:nvPr/>
          </p:nvCxnSpPr>
          <p:spPr>
            <a:xfrm flipH="1">
              <a:off x="8906922" y="4404411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4BDA68C2-DD5C-FC8E-E597-68406D3A6448}"/>
                </a:ext>
              </a:extLst>
            </p:cNvPr>
            <p:cNvCxnSpPr/>
            <p:nvPr/>
          </p:nvCxnSpPr>
          <p:spPr>
            <a:xfrm flipH="1">
              <a:off x="10464787" y="4404411"/>
              <a:ext cx="220133" cy="1675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898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137039" y="1057911"/>
            <a:ext cx="6061750" cy="4028825"/>
            <a:chOff x="4137039" y="1057911"/>
            <a:chExt cx="6061750" cy="402882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5A54341-3A5C-5CAF-2FCE-1C0578F27FED}"/>
                </a:ext>
              </a:extLst>
            </p:cNvPr>
            <p:cNvSpPr/>
            <p:nvPr/>
          </p:nvSpPr>
          <p:spPr>
            <a:xfrm>
              <a:off x="5981700" y="1257300"/>
              <a:ext cx="787400" cy="800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>
              <a:extLst>
                <a:ext uri="{FF2B5EF4-FFF2-40B4-BE49-F238E27FC236}">
                  <a16:creationId xmlns:a16="http://schemas.microsoft.com/office/drawing/2014/main" id="{760E3FF2-24DB-5E31-2757-C60811133F0B}"/>
                </a:ext>
              </a:extLst>
            </p:cNvPr>
            <p:cNvSpPr/>
            <p:nvPr/>
          </p:nvSpPr>
          <p:spPr>
            <a:xfrm rot="19358122">
              <a:off x="5547429" y="1057911"/>
              <a:ext cx="1465443" cy="1198877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510787E-98C8-26FC-74AF-137059667813}"/>
                </a:ext>
              </a:extLst>
            </p:cNvPr>
            <p:cNvCxnSpPr>
              <a:cxnSpLocks/>
            </p:cNvCxnSpPr>
            <p:nvPr/>
          </p:nvCxnSpPr>
          <p:spPr>
            <a:xfrm>
              <a:off x="5899150" y="2184400"/>
              <a:ext cx="88265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3BA2FE-8EB7-05B8-D84E-AC7AC904AF12}"/>
                </a:ext>
              </a:extLst>
            </p:cNvPr>
            <p:cNvSpPr txBox="1"/>
            <p:nvPr/>
          </p:nvSpPr>
          <p:spPr>
            <a:xfrm>
              <a:off x="4267889" y="4009518"/>
              <a:ext cx="59309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sz="3200" dirty="0"/>
                <a:t> др. форма слова;</a:t>
              </a:r>
            </a:p>
            <a:p>
              <a:pPr marL="342900" indent="-342900">
                <a:buAutoNum type="arabicParenR"/>
              </a:pPr>
              <a:r>
                <a:rPr lang="ru-RU" sz="3200" dirty="0"/>
                <a:t> родств. слово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4137039" y="2482158"/>
              <a:ext cx="3829022" cy="1338927"/>
              <a:chOff x="4137039" y="3537873"/>
              <a:chExt cx="3829022" cy="1338927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83DFBC4-6CFF-4DDD-5AD3-EE12BB4E2267}"/>
                  </a:ext>
                </a:extLst>
              </p:cNvPr>
              <p:cNvSpPr/>
              <p:nvPr/>
            </p:nvSpPr>
            <p:spPr>
              <a:xfrm>
                <a:off x="4603741" y="3829093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76FEBF2C-540C-6BA7-D627-71AA89C3F7B8}"/>
                  </a:ext>
                </a:extLst>
              </p:cNvPr>
              <p:cNvSpPr/>
              <p:nvPr/>
            </p:nvSpPr>
            <p:spPr>
              <a:xfrm>
                <a:off x="6964372" y="3853142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0B634070-3575-D3FD-BB48-0AEB6207B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115" y="47879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0C74434E-D467-23C3-C8CD-C91445348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114" y="48768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19E03259-63C8-41C7-9857-D2AA534D0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374" y="47498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097395DD-CF9C-E61B-BFAC-BD510C467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8824" y="4229143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504BC596-662E-124A-4E21-A72152E77328}"/>
                  </a:ext>
                </a:extLst>
              </p:cNvPr>
              <p:cNvCxnSpPr/>
              <p:nvPr/>
            </p:nvCxnSpPr>
            <p:spPr>
              <a:xfrm flipH="1">
                <a:off x="5016500" y="3631249"/>
                <a:ext cx="152400" cy="16005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Дуга 28">
                <a:extLst>
                  <a:ext uri="{FF2B5EF4-FFF2-40B4-BE49-F238E27FC236}">
                    <a16:creationId xmlns:a16="http://schemas.microsoft.com/office/drawing/2014/main" id="{760E3FF2-24DB-5E31-2757-C60811133F0B}"/>
                  </a:ext>
                </a:extLst>
              </p:cNvPr>
              <p:cNvSpPr/>
              <p:nvPr/>
            </p:nvSpPr>
            <p:spPr>
              <a:xfrm rot="19358122">
                <a:off x="4137039" y="3537873"/>
                <a:ext cx="1465443" cy="1198877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>
                <a:extLst>
                  <a:ext uri="{FF2B5EF4-FFF2-40B4-BE49-F238E27FC236}">
                    <a16:creationId xmlns:a16="http://schemas.microsoft.com/office/drawing/2014/main" id="{760E3FF2-24DB-5E31-2757-C60811133F0B}"/>
                  </a:ext>
                </a:extLst>
              </p:cNvPr>
              <p:cNvSpPr/>
              <p:nvPr/>
            </p:nvSpPr>
            <p:spPr>
              <a:xfrm rot="19358122">
                <a:off x="6500618" y="3640404"/>
                <a:ext cx="1465443" cy="1198877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84318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283</Words>
  <Application>Microsoft Office PowerPoint</Application>
  <PresentationFormat>Широкоэкранный</PresentationFormat>
  <Paragraphs>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елена синявская</cp:lastModifiedBy>
  <cp:revision>54</cp:revision>
  <cp:lastPrinted>2022-01-13T14:31:19Z</cp:lastPrinted>
  <dcterms:created xsi:type="dcterms:W3CDTF">2022-01-13T13:40:39Z</dcterms:created>
  <dcterms:modified xsi:type="dcterms:W3CDTF">2023-04-13T18:53:28Z</dcterms:modified>
</cp:coreProperties>
</file>