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20" r:id="rId3"/>
    <p:sldId id="419" r:id="rId4"/>
    <p:sldId id="421" r:id="rId5"/>
    <p:sldId id="408" r:id="rId6"/>
    <p:sldId id="399" r:id="rId7"/>
    <p:sldId id="415" r:id="rId8"/>
    <p:sldId id="416" r:id="rId9"/>
    <p:sldId id="417" r:id="rId10"/>
    <p:sldId id="422" r:id="rId11"/>
    <p:sldId id="425" r:id="rId12"/>
    <p:sldId id="426" r:id="rId13"/>
    <p:sldId id="424" r:id="rId14"/>
    <p:sldId id="423" r:id="rId15"/>
    <p:sldId id="418" r:id="rId16"/>
    <p:sldId id="38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Модуль 2. Орфография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Занятие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075074" y="5456651"/>
            <a:ext cx="78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Синявская Елена Валентиновна, учитель начальных классов, </a:t>
            </a:r>
          </a:p>
          <a:p>
            <a:r>
              <a:rPr lang="ru-RU" dirty="0"/>
              <a:t>член регионального методического актива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200F5CA-6EFE-762A-D7B7-0781D4E2C920}"/>
              </a:ext>
            </a:extLst>
          </p:cNvPr>
          <p:cNvSpPr txBox="1"/>
          <p:nvPr/>
        </p:nvSpPr>
        <p:spPr>
          <a:xfrm>
            <a:off x="2302100" y="4462330"/>
            <a:ext cx="988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Тема: «Орфограммы в  корнях слов. Буквы двойных согласных. Мягкий знак как орфограмма.»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17A78C-869F-1812-75E2-A32B66F87704}"/>
              </a:ext>
            </a:extLst>
          </p:cNvPr>
          <p:cNvGrpSpPr/>
          <p:nvPr/>
        </p:nvGrpSpPr>
        <p:grpSpPr>
          <a:xfrm>
            <a:off x="4508500" y="1085850"/>
            <a:ext cx="1981200" cy="1104900"/>
            <a:chOff x="4648200" y="1054100"/>
            <a:chExt cx="1981200" cy="11049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0AE7131-D284-166B-180B-445C6DC078C6}"/>
                </a:ext>
              </a:extLst>
            </p:cNvPr>
            <p:cNvSpPr/>
            <p:nvPr/>
          </p:nvSpPr>
          <p:spPr>
            <a:xfrm>
              <a:off x="4648200" y="1054100"/>
              <a:ext cx="1447800" cy="11049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BC5864-80C3-41CD-1F35-7347B8D14EFF}"/>
                </a:ext>
              </a:extLst>
            </p:cNvPr>
            <p:cNvSpPr txBox="1"/>
            <p:nvPr/>
          </p:nvSpPr>
          <p:spPr>
            <a:xfrm>
              <a:off x="5080000" y="1066800"/>
              <a:ext cx="154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E2DEEA1-EC2E-5B55-14C7-D6E7CDAE2949}"/>
              </a:ext>
            </a:extLst>
          </p:cNvPr>
          <p:cNvCxnSpPr>
            <a:cxnSpLocks/>
          </p:cNvCxnSpPr>
          <p:nvPr/>
        </p:nvCxnSpPr>
        <p:spPr>
          <a:xfrm flipH="1">
            <a:off x="3975100" y="2108200"/>
            <a:ext cx="876300" cy="825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48DEDEB-3089-7B96-25FF-18148BCEFD56}"/>
              </a:ext>
            </a:extLst>
          </p:cNvPr>
          <p:cNvGrpSpPr/>
          <p:nvPr/>
        </p:nvGrpSpPr>
        <p:grpSpPr>
          <a:xfrm>
            <a:off x="2946400" y="2806700"/>
            <a:ext cx="1320800" cy="923330"/>
            <a:chOff x="1346200" y="1705570"/>
            <a:chExt cx="1320800" cy="92333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945BE6E-55C4-E3E7-30A6-026AFE47AFCC}"/>
                </a:ext>
              </a:extLst>
            </p:cNvPr>
            <p:cNvSpPr/>
            <p:nvPr/>
          </p:nvSpPr>
          <p:spPr>
            <a:xfrm>
              <a:off x="1346200" y="18796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6ABBEC-F8D6-3009-29B6-A11E977C3CC1}"/>
                </a:ext>
              </a:extLst>
            </p:cNvPr>
            <p:cNvSpPr txBox="1"/>
            <p:nvPr/>
          </p:nvSpPr>
          <p:spPr>
            <a:xfrm>
              <a:off x="1943100" y="1705570"/>
              <a:ext cx="723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D612B26-887F-2D50-1527-FC341B4DD7F1}"/>
              </a:ext>
            </a:extLst>
          </p:cNvPr>
          <p:cNvGrpSpPr/>
          <p:nvPr/>
        </p:nvGrpSpPr>
        <p:grpSpPr>
          <a:xfrm>
            <a:off x="6673850" y="2808585"/>
            <a:ext cx="1739900" cy="1719660"/>
            <a:chOff x="1047750" y="2696170"/>
            <a:chExt cx="1739900" cy="171966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2A93606-7C3C-8C4A-48B3-0AC1944F0C4D}"/>
                </a:ext>
              </a:extLst>
            </p:cNvPr>
            <p:cNvSpPr/>
            <p:nvPr/>
          </p:nvSpPr>
          <p:spPr>
            <a:xfrm>
              <a:off x="1047750" y="28702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BC397F-39F5-97D2-8039-9B782EECA7EF}"/>
                </a:ext>
              </a:extLst>
            </p:cNvPr>
            <p:cNvSpPr txBox="1"/>
            <p:nvPr/>
          </p:nvSpPr>
          <p:spPr>
            <a:xfrm>
              <a:off x="1600200" y="2696170"/>
              <a:ext cx="59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9B39769-633C-7B93-77EB-1D1528D0F768}"/>
                </a:ext>
              </a:extLst>
            </p:cNvPr>
            <p:cNvSpPr/>
            <p:nvPr/>
          </p:nvSpPr>
          <p:spPr>
            <a:xfrm>
              <a:off x="2146300" y="28448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417ABAD-7ECB-3700-A285-CA5199663D39}"/>
                </a:ext>
              </a:extLst>
            </p:cNvPr>
            <p:cNvSpPr/>
            <p:nvPr/>
          </p:nvSpPr>
          <p:spPr>
            <a:xfrm>
              <a:off x="1054100" y="368677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06F9B1B-01B1-00B6-95FF-2F64B979631F}"/>
                </a:ext>
              </a:extLst>
            </p:cNvPr>
            <p:cNvSpPr/>
            <p:nvPr/>
          </p:nvSpPr>
          <p:spPr>
            <a:xfrm>
              <a:off x="2190750" y="3686770"/>
              <a:ext cx="596900" cy="6223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BB7964-7DD2-7AA4-A059-4820A7CA752E}"/>
                </a:ext>
              </a:extLst>
            </p:cNvPr>
            <p:cNvSpPr txBox="1"/>
            <p:nvPr/>
          </p:nvSpPr>
          <p:spPr>
            <a:xfrm>
              <a:off x="1682750" y="3492500"/>
              <a:ext cx="59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7F6BB79-A290-FFC0-AEFD-1B659C81A472}"/>
              </a:ext>
            </a:extLst>
          </p:cNvPr>
          <p:cNvCxnSpPr>
            <a:cxnSpLocks/>
          </p:cNvCxnSpPr>
          <p:nvPr/>
        </p:nvCxnSpPr>
        <p:spPr>
          <a:xfrm>
            <a:off x="5613400" y="2095500"/>
            <a:ext cx="876300" cy="825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0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17A78C-869F-1812-75E2-A32B66F87704}"/>
              </a:ext>
            </a:extLst>
          </p:cNvPr>
          <p:cNvGrpSpPr/>
          <p:nvPr/>
        </p:nvGrpSpPr>
        <p:grpSpPr>
          <a:xfrm>
            <a:off x="4508500" y="1085850"/>
            <a:ext cx="1981200" cy="1104900"/>
            <a:chOff x="4648200" y="1054100"/>
            <a:chExt cx="1981200" cy="11049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0AE7131-D284-166B-180B-445C6DC078C6}"/>
                </a:ext>
              </a:extLst>
            </p:cNvPr>
            <p:cNvSpPr/>
            <p:nvPr/>
          </p:nvSpPr>
          <p:spPr>
            <a:xfrm>
              <a:off x="4648200" y="1054100"/>
              <a:ext cx="1447800" cy="11049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BC5864-80C3-41CD-1F35-7347B8D14EFF}"/>
                </a:ext>
              </a:extLst>
            </p:cNvPr>
            <p:cNvSpPr txBox="1"/>
            <p:nvPr/>
          </p:nvSpPr>
          <p:spPr>
            <a:xfrm>
              <a:off x="5080000" y="1066800"/>
              <a:ext cx="154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E2DEEA1-EC2E-5B55-14C7-D6E7CDAE2949}"/>
              </a:ext>
            </a:extLst>
          </p:cNvPr>
          <p:cNvCxnSpPr>
            <a:cxnSpLocks/>
          </p:cNvCxnSpPr>
          <p:nvPr/>
        </p:nvCxnSpPr>
        <p:spPr>
          <a:xfrm flipH="1">
            <a:off x="3975100" y="2108200"/>
            <a:ext cx="876300" cy="825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48DEDEB-3089-7B96-25FF-18148BCEFD56}"/>
              </a:ext>
            </a:extLst>
          </p:cNvPr>
          <p:cNvGrpSpPr/>
          <p:nvPr/>
        </p:nvGrpSpPr>
        <p:grpSpPr>
          <a:xfrm>
            <a:off x="2946400" y="2806700"/>
            <a:ext cx="1320800" cy="923330"/>
            <a:chOff x="1346200" y="1705570"/>
            <a:chExt cx="1320800" cy="92333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945BE6E-55C4-E3E7-30A6-026AFE47AFCC}"/>
                </a:ext>
              </a:extLst>
            </p:cNvPr>
            <p:cNvSpPr/>
            <p:nvPr/>
          </p:nvSpPr>
          <p:spPr>
            <a:xfrm>
              <a:off x="1346200" y="18796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6ABBEC-F8D6-3009-29B6-A11E977C3CC1}"/>
                </a:ext>
              </a:extLst>
            </p:cNvPr>
            <p:cNvSpPr txBox="1"/>
            <p:nvPr/>
          </p:nvSpPr>
          <p:spPr>
            <a:xfrm>
              <a:off x="1943100" y="1705570"/>
              <a:ext cx="723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D612B26-887F-2D50-1527-FC341B4DD7F1}"/>
              </a:ext>
            </a:extLst>
          </p:cNvPr>
          <p:cNvGrpSpPr/>
          <p:nvPr/>
        </p:nvGrpSpPr>
        <p:grpSpPr>
          <a:xfrm>
            <a:off x="4749800" y="3603030"/>
            <a:ext cx="1739900" cy="1719660"/>
            <a:chOff x="1047750" y="2696170"/>
            <a:chExt cx="1739900" cy="171966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2A93606-7C3C-8C4A-48B3-0AC1944F0C4D}"/>
                </a:ext>
              </a:extLst>
            </p:cNvPr>
            <p:cNvSpPr/>
            <p:nvPr/>
          </p:nvSpPr>
          <p:spPr>
            <a:xfrm>
              <a:off x="1047750" y="28702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BC397F-39F5-97D2-8039-9B782EECA7EF}"/>
                </a:ext>
              </a:extLst>
            </p:cNvPr>
            <p:cNvSpPr txBox="1"/>
            <p:nvPr/>
          </p:nvSpPr>
          <p:spPr>
            <a:xfrm>
              <a:off x="1600200" y="2696170"/>
              <a:ext cx="59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9B39769-633C-7B93-77EB-1D1528D0F768}"/>
                </a:ext>
              </a:extLst>
            </p:cNvPr>
            <p:cNvSpPr/>
            <p:nvPr/>
          </p:nvSpPr>
          <p:spPr>
            <a:xfrm>
              <a:off x="2146300" y="284480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417ABAD-7ECB-3700-A285-CA5199663D39}"/>
                </a:ext>
              </a:extLst>
            </p:cNvPr>
            <p:cNvSpPr/>
            <p:nvPr/>
          </p:nvSpPr>
          <p:spPr>
            <a:xfrm>
              <a:off x="1054100" y="3686770"/>
              <a:ext cx="596900" cy="6223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06F9B1B-01B1-00B6-95FF-2F64B979631F}"/>
                </a:ext>
              </a:extLst>
            </p:cNvPr>
            <p:cNvSpPr/>
            <p:nvPr/>
          </p:nvSpPr>
          <p:spPr>
            <a:xfrm>
              <a:off x="2190750" y="3686770"/>
              <a:ext cx="596900" cy="6223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BB7964-7DD2-7AA4-A059-4820A7CA752E}"/>
                </a:ext>
              </a:extLst>
            </p:cNvPr>
            <p:cNvSpPr txBox="1"/>
            <p:nvPr/>
          </p:nvSpPr>
          <p:spPr>
            <a:xfrm>
              <a:off x="1682750" y="3492500"/>
              <a:ext cx="59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7F6BB79-A290-FFC0-AEFD-1B659C81A472}"/>
              </a:ext>
            </a:extLst>
          </p:cNvPr>
          <p:cNvCxnSpPr>
            <a:cxnSpLocks/>
          </p:cNvCxnSpPr>
          <p:nvPr/>
        </p:nvCxnSpPr>
        <p:spPr>
          <a:xfrm>
            <a:off x="5219700" y="2215207"/>
            <a:ext cx="0" cy="1484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4C0283E-B779-D3C1-C675-7CE0BD84AD8D}"/>
              </a:ext>
            </a:extLst>
          </p:cNvPr>
          <p:cNvCxnSpPr>
            <a:cxnSpLocks/>
          </p:cNvCxnSpPr>
          <p:nvPr/>
        </p:nvCxnSpPr>
        <p:spPr>
          <a:xfrm>
            <a:off x="5848350" y="1943448"/>
            <a:ext cx="1060450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A16F809-10AF-C511-86D3-620A88B2AA83}"/>
              </a:ext>
            </a:extLst>
          </p:cNvPr>
          <p:cNvGrpSpPr/>
          <p:nvPr/>
        </p:nvGrpSpPr>
        <p:grpSpPr>
          <a:xfrm>
            <a:off x="6972301" y="2021880"/>
            <a:ext cx="3525837" cy="1477328"/>
            <a:chOff x="3863975" y="4309070"/>
            <a:chExt cx="3525837" cy="1477328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AA14657-F050-8771-4707-1A26F114F19B}"/>
                </a:ext>
              </a:extLst>
            </p:cNvPr>
            <p:cNvGrpSpPr/>
            <p:nvPr/>
          </p:nvGrpSpPr>
          <p:grpSpPr>
            <a:xfrm>
              <a:off x="3863975" y="4746842"/>
              <a:ext cx="1914525" cy="923330"/>
              <a:chOff x="4514850" y="4726285"/>
              <a:chExt cx="1914525" cy="923330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8651D52-F4A9-8C62-3125-DD9C37D201A5}"/>
                  </a:ext>
                </a:extLst>
              </p:cNvPr>
              <p:cNvSpPr/>
              <p:nvPr/>
            </p:nvSpPr>
            <p:spPr>
              <a:xfrm>
                <a:off x="4514850" y="4864100"/>
                <a:ext cx="666750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7B9088-3ED0-6591-A585-F283BD2BD371}"/>
                  </a:ext>
                </a:extLst>
              </p:cNvPr>
              <p:cNvSpPr txBox="1"/>
              <p:nvPr/>
            </p:nvSpPr>
            <p:spPr>
              <a:xfrm>
                <a:off x="5181600" y="4726285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ED61F8F-141B-B996-D9B6-30E78B978EC9}"/>
                  </a:ext>
                </a:extLst>
              </p:cNvPr>
              <p:cNvSpPr/>
              <p:nvPr/>
            </p:nvSpPr>
            <p:spPr>
              <a:xfrm>
                <a:off x="5762625" y="4861837"/>
                <a:ext cx="666750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41FA1AA-CD6E-4900-E61A-FD9773A1E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963" y="4784881"/>
              <a:ext cx="1027077" cy="7258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C043CE-0F0B-DDF1-F7EC-66D4F8378EFF}"/>
                </a:ext>
              </a:extLst>
            </p:cNvPr>
            <p:cNvSpPr txBox="1"/>
            <p:nvPr/>
          </p:nvSpPr>
          <p:spPr>
            <a:xfrm>
              <a:off x="6865937" y="4309070"/>
              <a:ext cx="523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Е,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Ё,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Ю,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Я, 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И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62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9003F0B-6114-06E9-CA8C-C417B0BDCE88}"/>
              </a:ext>
            </a:extLst>
          </p:cNvPr>
          <p:cNvGrpSpPr/>
          <p:nvPr/>
        </p:nvGrpSpPr>
        <p:grpSpPr>
          <a:xfrm>
            <a:off x="1601787" y="837912"/>
            <a:ext cx="7580313" cy="4835380"/>
            <a:chOff x="1601787" y="837912"/>
            <a:chExt cx="7580313" cy="483538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10AD86A-8966-31F1-80A3-563D6833F12A}"/>
                </a:ext>
              </a:extLst>
            </p:cNvPr>
            <p:cNvGrpSpPr/>
            <p:nvPr/>
          </p:nvGrpSpPr>
          <p:grpSpPr>
            <a:xfrm>
              <a:off x="1727200" y="1314450"/>
              <a:ext cx="1981200" cy="1104900"/>
              <a:chOff x="4648200" y="1054100"/>
              <a:chExt cx="1981200" cy="1104900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FB1EB843-8035-F32C-BC1C-11E891EA68D7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7C03AB-D7DA-BF1A-0A2C-A84A97EDC900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270DD03-74E0-01BE-0FAD-59C84F0FA9BC}"/>
                </a:ext>
              </a:extLst>
            </p:cNvPr>
            <p:cNvGrpSpPr/>
            <p:nvPr/>
          </p:nvGrpSpPr>
          <p:grpSpPr>
            <a:xfrm>
              <a:off x="7200900" y="1314450"/>
              <a:ext cx="1981200" cy="1104900"/>
              <a:chOff x="4648200" y="1054100"/>
              <a:chExt cx="1981200" cy="11049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13734C61-2C21-3FB4-CFE2-B8F69964D170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D1439-4FF2-01CB-7C10-A74BECD7A96A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Ъ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216F21F-7A69-2B31-1C82-078EE223DC7A}"/>
                </a:ext>
              </a:extLst>
            </p:cNvPr>
            <p:cNvGrpSpPr/>
            <p:nvPr/>
          </p:nvGrpSpPr>
          <p:grpSpPr>
            <a:xfrm>
              <a:off x="1601787" y="3138030"/>
              <a:ext cx="1914525" cy="923330"/>
              <a:chOff x="4514850" y="4726285"/>
              <a:chExt cx="1914525" cy="923330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BE9BB60-BEB9-28B8-DBC3-912163B36FA9}"/>
                  </a:ext>
                </a:extLst>
              </p:cNvPr>
              <p:cNvSpPr/>
              <p:nvPr/>
            </p:nvSpPr>
            <p:spPr>
              <a:xfrm>
                <a:off x="4514850" y="4864100"/>
                <a:ext cx="666750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6F2651-4E96-C84C-2B95-D14843D6A196}"/>
                  </a:ext>
                </a:extLst>
              </p:cNvPr>
              <p:cNvSpPr txBox="1"/>
              <p:nvPr/>
            </p:nvSpPr>
            <p:spPr>
              <a:xfrm>
                <a:off x="5181600" y="4726285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055FCC7-4A5C-4D55-0670-25BDAA4334EF}"/>
                  </a:ext>
                </a:extLst>
              </p:cNvPr>
              <p:cNvSpPr/>
              <p:nvPr/>
            </p:nvSpPr>
            <p:spPr>
              <a:xfrm>
                <a:off x="5762625" y="4861837"/>
                <a:ext cx="666750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804C6FC-34C3-5C85-C718-F0F70B1BC997}"/>
                </a:ext>
              </a:extLst>
            </p:cNvPr>
            <p:cNvGrpSpPr/>
            <p:nvPr/>
          </p:nvGrpSpPr>
          <p:grpSpPr>
            <a:xfrm>
              <a:off x="1814125" y="4166482"/>
              <a:ext cx="1489849" cy="1477328"/>
              <a:chOff x="3347263" y="3868857"/>
              <a:chExt cx="1489849" cy="147732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5DB93453-14DA-4B65-3EBA-B2FA8EC02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263" y="4344668"/>
                <a:ext cx="1027077" cy="72581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1895C-B734-DBC6-F7BE-1320D5013FB3}"/>
                  </a:ext>
                </a:extLst>
              </p:cNvPr>
              <p:cNvSpPr txBox="1"/>
              <p:nvPr/>
            </p:nvSpPr>
            <p:spPr>
              <a:xfrm>
                <a:off x="4313237" y="3868857"/>
                <a:ext cx="5238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Е,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Ё,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Ю,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Я, 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И  </a:t>
                </a:r>
              </a:p>
            </p:txBody>
          </p:sp>
        </p:grpSp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8AF9C727-AE4E-A42E-CF82-8A50EBD534BA}"/>
                </a:ext>
              </a:extLst>
            </p:cNvPr>
            <p:cNvSpPr/>
            <p:nvPr/>
          </p:nvSpPr>
          <p:spPr>
            <a:xfrm rot="18753479">
              <a:off x="2003147" y="2573144"/>
              <a:ext cx="1111807" cy="1250717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973FC15-C0AC-B030-59E9-391E650A1097}"/>
                </a:ext>
              </a:extLst>
            </p:cNvPr>
            <p:cNvGrpSpPr/>
            <p:nvPr/>
          </p:nvGrpSpPr>
          <p:grpSpPr>
            <a:xfrm>
              <a:off x="7480300" y="2616200"/>
              <a:ext cx="673100" cy="240710"/>
              <a:chOff x="7480300" y="2616200"/>
              <a:chExt cx="673100" cy="240710"/>
            </a:xfrm>
          </p:grpSpPr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18A47106-E126-2ACD-A8BE-DA4403C119AD}"/>
                  </a:ext>
                </a:extLst>
              </p:cNvPr>
              <p:cNvCxnSpPr/>
              <p:nvPr/>
            </p:nvCxnSpPr>
            <p:spPr>
              <a:xfrm>
                <a:off x="7480300" y="2616200"/>
                <a:ext cx="673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5F2F84C0-BC79-27B6-6529-062F4986AC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0" y="2616200"/>
                <a:ext cx="0" cy="2407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AB0C1FD-BE36-0219-A9C1-DED635D1BE80}"/>
                </a:ext>
              </a:extLst>
            </p:cNvPr>
            <p:cNvSpPr/>
            <p:nvPr/>
          </p:nvSpPr>
          <p:spPr>
            <a:xfrm>
              <a:off x="7721600" y="2679700"/>
              <a:ext cx="342900" cy="363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1505DF6-7908-2127-029C-FC3FC989A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500" y="2190455"/>
              <a:ext cx="1092200" cy="1092200"/>
            </a:xfrm>
            <a:prstGeom prst="rect">
              <a:avLst/>
            </a:prstGeom>
          </p:spPr>
        </p:pic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55443F0-244A-FC21-D85B-CA4CB2B3C80E}"/>
                </a:ext>
              </a:extLst>
            </p:cNvPr>
            <p:cNvGrpSpPr/>
            <p:nvPr/>
          </p:nvGrpSpPr>
          <p:grpSpPr>
            <a:xfrm>
              <a:off x="6783387" y="3133152"/>
              <a:ext cx="1914525" cy="923330"/>
              <a:chOff x="4514850" y="4726285"/>
              <a:chExt cx="1914525" cy="923330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5B5E1EE-D5A3-35BA-565B-8848BAB10A6B}"/>
                  </a:ext>
                </a:extLst>
              </p:cNvPr>
              <p:cNvSpPr/>
              <p:nvPr/>
            </p:nvSpPr>
            <p:spPr>
              <a:xfrm>
                <a:off x="4514850" y="4864100"/>
                <a:ext cx="666750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BB854D-D6C6-DDAD-26E9-5FC6A82B7043}"/>
                  </a:ext>
                </a:extLst>
              </p:cNvPr>
              <p:cNvSpPr txBox="1"/>
              <p:nvPr/>
            </p:nvSpPr>
            <p:spPr>
              <a:xfrm>
                <a:off x="5181600" y="4726285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Ъ</a:t>
                </a: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76097CD7-9E7A-72FA-8A3F-C617992B1D5B}"/>
                  </a:ext>
                </a:extLst>
              </p:cNvPr>
              <p:cNvSpPr/>
              <p:nvPr/>
            </p:nvSpPr>
            <p:spPr>
              <a:xfrm>
                <a:off x="5762625" y="4861837"/>
                <a:ext cx="666750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2C5008E-6D4B-ECD5-43C0-6364B2AEC8D7}"/>
                </a:ext>
              </a:extLst>
            </p:cNvPr>
            <p:cNvGrpSpPr/>
            <p:nvPr/>
          </p:nvGrpSpPr>
          <p:grpSpPr>
            <a:xfrm>
              <a:off x="7086600" y="4195964"/>
              <a:ext cx="1489849" cy="1477328"/>
              <a:chOff x="3347263" y="3868857"/>
              <a:chExt cx="1489849" cy="1477328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3D32949-2776-F08E-573F-F1B4CA15C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263" y="4344668"/>
                <a:ext cx="1027077" cy="725818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792E58-8A43-C8BC-366F-6CDDACB9B99C}"/>
                  </a:ext>
                </a:extLst>
              </p:cNvPr>
              <p:cNvSpPr txBox="1"/>
              <p:nvPr/>
            </p:nvSpPr>
            <p:spPr>
              <a:xfrm>
                <a:off x="4313237" y="3868857"/>
                <a:ext cx="5238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Е,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Ё,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Ю,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Я 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D77960-6E5B-7327-ADF4-679AB14FD16C}"/>
                </a:ext>
              </a:extLst>
            </p:cNvPr>
            <p:cNvSpPr txBox="1"/>
            <p:nvPr/>
          </p:nvSpPr>
          <p:spPr>
            <a:xfrm>
              <a:off x="2058000" y="899210"/>
              <a:ext cx="1144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</a:t>
              </a:r>
              <a:r>
                <a:rPr lang="ru-RU" sz="3200" dirty="0"/>
                <a:t>й </a:t>
              </a:r>
              <a:r>
                <a:rPr lang="ru-RU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̓</a:t>
              </a:r>
              <a:r>
                <a:rPr lang="en-US" sz="3200" dirty="0"/>
                <a:t>]</a:t>
              </a:r>
              <a:endParaRPr lang="ru-RU" sz="3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9538B4-C92B-FC47-B262-7BDDCA98172F}"/>
                </a:ext>
              </a:extLst>
            </p:cNvPr>
            <p:cNvSpPr txBox="1"/>
            <p:nvPr/>
          </p:nvSpPr>
          <p:spPr>
            <a:xfrm>
              <a:off x="7564612" y="837912"/>
              <a:ext cx="1144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</a:t>
              </a:r>
              <a:r>
                <a:rPr lang="ru-RU" sz="3200" dirty="0"/>
                <a:t>й </a:t>
              </a:r>
              <a:r>
                <a:rPr lang="ru-RU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̓</a:t>
              </a:r>
              <a:r>
                <a:rPr lang="en-US" sz="3200" dirty="0"/>
                <a:t>]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40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264FB53-6D24-1FB5-647C-CD6AA2A15A8C}"/>
              </a:ext>
            </a:extLst>
          </p:cNvPr>
          <p:cNvGrpSpPr/>
          <p:nvPr/>
        </p:nvGrpSpPr>
        <p:grpSpPr>
          <a:xfrm>
            <a:off x="1724024" y="1593850"/>
            <a:ext cx="9190044" cy="3911600"/>
            <a:chOff x="2841624" y="1809750"/>
            <a:chExt cx="9190044" cy="39116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5962AC3-B564-845A-5638-43BA562B14F5}"/>
                </a:ext>
              </a:extLst>
            </p:cNvPr>
            <p:cNvGrpSpPr/>
            <p:nvPr/>
          </p:nvGrpSpPr>
          <p:grpSpPr>
            <a:xfrm>
              <a:off x="2841624" y="1911350"/>
              <a:ext cx="2136776" cy="3810000"/>
              <a:chOff x="2689224" y="1758950"/>
              <a:chExt cx="2136776" cy="3810000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32258EA0-26BF-8CA8-84E8-26723D65B0A2}"/>
                  </a:ext>
                </a:extLst>
              </p:cNvPr>
              <p:cNvGrpSpPr/>
              <p:nvPr/>
            </p:nvGrpSpPr>
            <p:grpSpPr>
              <a:xfrm>
                <a:off x="2844800" y="1758950"/>
                <a:ext cx="1981200" cy="1104900"/>
                <a:chOff x="4648200" y="1054100"/>
                <a:chExt cx="1981200" cy="11049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id="{D2D1D3E5-3DF5-D7E1-CD37-FA53DF9A57B1}"/>
                    </a:ext>
                  </a:extLst>
                </p:cNvPr>
                <p:cNvSpPr/>
                <p:nvPr/>
              </p:nvSpPr>
              <p:spPr>
                <a:xfrm>
                  <a:off x="4648200" y="1054100"/>
                  <a:ext cx="1447800" cy="11049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8B511B-258A-983F-A49C-F6F541088DFE}"/>
                    </a:ext>
                  </a:extLst>
                </p:cNvPr>
                <p:cNvSpPr txBox="1"/>
                <p:nvPr/>
              </p:nvSpPr>
              <p:spPr>
                <a:xfrm>
                  <a:off x="5080000" y="1066800"/>
                  <a:ext cx="1549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Ь</a:t>
                  </a:r>
                </a:p>
              </p:txBody>
            </p:sp>
          </p:grp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3E48510C-2085-F579-4942-8D5287B0A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8700" y="2863850"/>
                <a:ext cx="0" cy="8064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7BE0B9C4-B35C-F7CB-601F-228866132EC7}"/>
                  </a:ext>
                </a:extLst>
              </p:cNvPr>
              <p:cNvGrpSpPr/>
              <p:nvPr/>
            </p:nvGrpSpPr>
            <p:grpSpPr>
              <a:xfrm>
                <a:off x="2844800" y="3670300"/>
                <a:ext cx="1631949" cy="1243189"/>
                <a:chOff x="6540500" y="2190455"/>
                <a:chExt cx="1631949" cy="1243189"/>
              </a:xfrm>
            </p:grpSpPr>
            <p:pic>
              <p:nvPicPr>
                <p:cNvPr id="18" name="Рисунок 17">
                  <a:extLst>
                    <a:ext uri="{FF2B5EF4-FFF2-40B4-BE49-F238E27FC236}">
                      <a16:creationId xmlns:a16="http://schemas.microsoft.com/office/drawing/2014/main" id="{A1E0CAB7-35B5-C992-68A6-B40DD6836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0500" y="2190455"/>
                  <a:ext cx="1092200" cy="109220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57033A9-4A48-54A5-EEA0-BEF27F7ABC4D}"/>
                    </a:ext>
                  </a:extLst>
                </p:cNvPr>
                <p:cNvSpPr txBox="1"/>
                <p:nvPr/>
              </p:nvSpPr>
              <p:spPr>
                <a:xfrm>
                  <a:off x="7423149" y="2233315"/>
                  <a:ext cx="7493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Ж,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Ш, 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Ч,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Щ 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1F1EA3-A2A5-E98D-4171-0E82293ABEB5}"/>
                  </a:ext>
                </a:extLst>
              </p:cNvPr>
              <p:cNvSpPr txBox="1"/>
              <p:nvPr/>
            </p:nvSpPr>
            <p:spPr>
              <a:xfrm>
                <a:off x="2689224" y="5045730"/>
                <a:ext cx="2076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7030A0"/>
                    </a:solidFill>
                  </a:rPr>
                  <a:t>сущ. ж. р.</a:t>
                </a:r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BC30A29-F4B8-04E9-0EE8-FEFA3BC07052}"/>
                </a:ext>
              </a:extLst>
            </p:cNvPr>
            <p:cNvGrpSpPr/>
            <p:nvPr/>
          </p:nvGrpSpPr>
          <p:grpSpPr>
            <a:xfrm>
              <a:off x="7718429" y="1809750"/>
              <a:ext cx="1981200" cy="1104900"/>
              <a:chOff x="4648200" y="1054100"/>
              <a:chExt cx="1981200" cy="1104900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71F498FF-C86C-8586-C359-BAE25B9B145C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B72A98-3FD8-9D13-B3C4-DFF179DE2376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49FD7AA-13FE-4182-7136-8445CCA517EE}"/>
                </a:ext>
              </a:extLst>
            </p:cNvPr>
            <p:cNvCxnSpPr>
              <a:cxnSpLocks/>
            </p:cNvCxnSpPr>
            <p:nvPr/>
          </p:nvCxnSpPr>
          <p:spPr>
            <a:xfrm>
              <a:off x="8442329" y="2914650"/>
              <a:ext cx="0" cy="8064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3667599-8ECE-ECDD-57AB-9960E8FB8317}"/>
                </a:ext>
              </a:extLst>
            </p:cNvPr>
            <p:cNvGrpSpPr/>
            <p:nvPr/>
          </p:nvGrpSpPr>
          <p:grpSpPr>
            <a:xfrm>
              <a:off x="7718429" y="3721100"/>
              <a:ext cx="1631949" cy="1243189"/>
              <a:chOff x="6540500" y="2190455"/>
              <a:chExt cx="1631949" cy="1243189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E3CC75F9-3145-80F4-7887-3A24F6764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0500" y="2190455"/>
                <a:ext cx="1092200" cy="10922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3194B2-CEDF-B746-0F73-E866FC311AF1}"/>
                  </a:ext>
                </a:extLst>
              </p:cNvPr>
              <p:cNvSpPr txBox="1"/>
              <p:nvPr/>
            </p:nvSpPr>
            <p:spPr>
              <a:xfrm>
                <a:off x="7423149" y="2233315"/>
                <a:ext cx="749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F0"/>
                    </a:solidFill>
                  </a:rPr>
                  <a:t>Ж,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Ш, 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Ч,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Щ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961F44-42B6-8B62-E140-57E31807E52A}"/>
                </a:ext>
              </a:extLst>
            </p:cNvPr>
            <p:cNvSpPr txBox="1"/>
            <p:nvPr/>
          </p:nvSpPr>
          <p:spPr>
            <a:xfrm>
              <a:off x="7562853" y="5096530"/>
              <a:ext cx="2076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</a:rPr>
                <a:t>сущ. м. р.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C4F04AE-58C6-CE21-DDE6-66349E48B494}"/>
                </a:ext>
              </a:extLst>
            </p:cNvPr>
            <p:cNvCxnSpPr/>
            <p:nvPr/>
          </p:nvCxnSpPr>
          <p:spPr>
            <a:xfrm flipH="1">
              <a:off x="7861300" y="1866900"/>
              <a:ext cx="1304929" cy="980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74DA6D70-42D4-C3CF-0511-61BC5AECE57C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1892300"/>
              <a:ext cx="1304929" cy="980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956B5872-9E9C-FBAE-9E0A-8139DB64D4C5}"/>
                </a:ext>
              </a:extLst>
            </p:cNvPr>
            <p:cNvCxnSpPr>
              <a:cxnSpLocks/>
            </p:cNvCxnSpPr>
            <p:nvPr/>
          </p:nvCxnSpPr>
          <p:spPr>
            <a:xfrm>
              <a:off x="9123365" y="2555334"/>
              <a:ext cx="1300164" cy="7182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A0E3C226-2C18-306B-AA02-83C93C69403F}"/>
                </a:ext>
              </a:extLst>
            </p:cNvPr>
            <p:cNvGrpSpPr/>
            <p:nvPr/>
          </p:nvGrpSpPr>
          <p:grpSpPr>
            <a:xfrm>
              <a:off x="10110794" y="2749550"/>
              <a:ext cx="1631949" cy="1243189"/>
              <a:chOff x="6540500" y="2190455"/>
              <a:chExt cx="1631949" cy="1243189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6DBD4F0A-F3C3-0EC7-DB3F-09AC35748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0500" y="2190455"/>
                <a:ext cx="1092200" cy="10922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CA26E6B-04B8-F885-C627-6F6896E8B921}"/>
                  </a:ext>
                </a:extLst>
              </p:cNvPr>
              <p:cNvSpPr txBox="1"/>
              <p:nvPr/>
            </p:nvSpPr>
            <p:spPr>
              <a:xfrm>
                <a:off x="7423149" y="2233315"/>
                <a:ext cx="749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F0"/>
                    </a:solidFill>
                  </a:rPr>
                  <a:t>Ж,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Ш, 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Ч,</a:t>
                </a:r>
              </a:p>
              <a:p>
                <a:r>
                  <a:rPr lang="ru-RU" b="1" dirty="0">
                    <a:solidFill>
                      <a:srgbClr val="00B0F0"/>
                    </a:solidFill>
                  </a:rPr>
                  <a:t>Щ 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15A6E-2AAD-330F-A02E-6AF02E2F1657}"/>
                </a:ext>
              </a:extLst>
            </p:cNvPr>
            <p:cNvSpPr txBox="1"/>
            <p:nvPr/>
          </p:nvSpPr>
          <p:spPr>
            <a:xfrm>
              <a:off x="9955218" y="3961987"/>
              <a:ext cx="2076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</a:rPr>
                <a:t>сущ. мн. ч.</a:t>
              </a:r>
            </a:p>
            <a:p>
              <a:pPr algn="ctr"/>
              <a:r>
                <a:rPr lang="ru-RU" sz="2800" b="1" dirty="0">
                  <a:solidFill>
                    <a:srgbClr val="7030A0"/>
                  </a:solidFill>
                </a:rPr>
                <a:t>Р. 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28431EF-AE2B-9B7C-75CE-B22CF84730BC}"/>
              </a:ext>
            </a:extLst>
          </p:cNvPr>
          <p:cNvGrpSpPr/>
          <p:nvPr/>
        </p:nvGrpSpPr>
        <p:grpSpPr>
          <a:xfrm>
            <a:off x="1844675" y="2241550"/>
            <a:ext cx="9280525" cy="2183008"/>
            <a:chOff x="1844675" y="2241550"/>
            <a:chExt cx="9280525" cy="218300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4108055-54B0-9E88-6391-1D3026EA8AF5}"/>
                </a:ext>
              </a:extLst>
            </p:cNvPr>
            <p:cNvGrpSpPr/>
            <p:nvPr/>
          </p:nvGrpSpPr>
          <p:grpSpPr>
            <a:xfrm>
              <a:off x="4572000" y="2241550"/>
              <a:ext cx="1981200" cy="1104900"/>
              <a:chOff x="4648200" y="1054100"/>
              <a:chExt cx="1981200" cy="1104900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485E7B7E-62F3-88BD-81FC-E90B9979621D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E84E04-D41E-E4BB-CD9A-A1CAD77F5DC6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089DFD-8AEE-6952-81F9-14DB6755F2CD}"/>
                </a:ext>
              </a:extLst>
            </p:cNvPr>
            <p:cNvSpPr txBox="1"/>
            <p:nvPr/>
          </p:nvSpPr>
          <p:spPr>
            <a:xfrm>
              <a:off x="1844675" y="3782273"/>
              <a:ext cx="2813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2 л., ед. ч.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C1F1F1B-87C0-4D43-9919-9D2272E3E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475" y="3075727"/>
              <a:ext cx="1238250" cy="706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5847035A-8E43-6296-BD83-A213D38E5AFA}"/>
                </a:ext>
              </a:extLst>
            </p:cNvPr>
            <p:cNvCxnSpPr>
              <a:cxnSpLocks/>
            </p:cNvCxnSpPr>
            <p:nvPr/>
          </p:nvCxnSpPr>
          <p:spPr>
            <a:xfrm>
              <a:off x="5976937" y="3006599"/>
              <a:ext cx="1152525" cy="8485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1B4AC8-C4A5-0EF0-57D1-F405B7486956}"/>
                </a:ext>
              </a:extLst>
            </p:cNvPr>
            <p:cNvSpPr txBox="1"/>
            <p:nvPr/>
          </p:nvSpPr>
          <p:spPr>
            <a:xfrm>
              <a:off x="6846114" y="3901338"/>
              <a:ext cx="4279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неопр. ф. </a:t>
              </a:r>
              <a:r>
                <a:rPr lang="ru-RU" sz="2800" b="1" dirty="0">
                  <a:solidFill>
                    <a:srgbClr val="00B050"/>
                  </a:solidFill>
                </a:rPr>
                <a:t>- Т</a:t>
              </a:r>
              <a:r>
                <a:rPr lang="ru-RU" sz="2800" b="1" u="sng" dirty="0">
                  <a:solidFill>
                    <a:srgbClr val="00B050"/>
                  </a:solidFill>
                </a:rPr>
                <a:t>Ь</a:t>
              </a:r>
              <a:r>
                <a:rPr lang="ru-RU" sz="2800" b="1" dirty="0">
                  <a:solidFill>
                    <a:srgbClr val="00B050"/>
                  </a:solidFill>
                </a:rPr>
                <a:t>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17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EA7041A-0F9B-CFFA-CEFC-618D07A54172}"/>
              </a:ext>
            </a:extLst>
          </p:cNvPr>
          <p:cNvGrpSpPr/>
          <p:nvPr/>
        </p:nvGrpSpPr>
        <p:grpSpPr>
          <a:xfrm>
            <a:off x="1047750" y="324157"/>
            <a:ext cx="9861551" cy="5462241"/>
            <a:chOff x="1047750" y="324157"/>
            <a:chExt cx="9861551" cy="5462241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76F63EC1-3B13-7F37-DD11-86C83D4356C2}"/>
                </a:ext>
              </a:extLst>
            </p:cNvPr>
            <p:cNvGrpSpPr/>
            <p:nvPr/>
          </p:nvGrpSpPr>
          <p:grpSpPr>
            <a:xfrm>
              <a:off x="4572000" y="2241550"/>
              <a:ext cx="1981200" cy="1104900"/>
              <a:chOff x="4648200" y="1054100"/>
              <a:chExt cx="1981200" cy="11049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CF61D715-C6F3-DDFE-EA46-5174DFB1B91E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863537-342F-1CA0-4D23-B9E67B824292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64B6B6A4-219D-5367-354B-A401D32A3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1500" y="2565400"/>
              <a:ext cx="1568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2CF20E49-7E2B-CACB-8321-FAEF9551D091}"/>
                </a:ext>
              </a:extLst>
            </p:cNvPr>
            <p:cNvGrpSpPr/>
            <p:nvPr/>
          </p:nvGrpSpPr>
          <p:grpSpPr>
            <a:xfrm>
              <a:off x="1047750" y="1705570"/>
              <a:ext cx="1739900" cy="2710260"/>
              <a:chOff x="2559050" y="2264370"/>
              <a:chExt cx="1739900" cy="2710260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478E9C27-1F64-1218-4AC2-61DA7CD9F664}"/>
                  </a:ext>
                </a:extLst>
              </p:cNvPr>
              <p:cNvSpPr/>
              <p:nvPr/>
            </p:nvSpPr>
            <p:spPr>
              <a:xfrm>
                <a:off x="2857500" y="24384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EB4C01-1ACD-10BB-AD70-D2B7EB2B4A3B}"/>
                  </a:ext>
                </a:extLst>
              </p:cNvPr>
              <p:cNvSpPr txBox="1"/>
              <p:nvPr/>
            </p:nvSpPr>
            <p:spPr>
              <a:xfrm>
                <a:off x="3454400" y="2264370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14D6361-001F-1A62-9524-95A0D8AC28E9}"/>
                  </a:ext>
                </a:extLst>
              </p:cNvPr>
              <p:cNvSpPr/>
              <p:nvPr/>
            </p:nvSpPr>
            <p:spPr>
              <a:xfrm>
                <a:off x="2559050" y="34290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A149C7-ACA9-D94D-576A-D7A8FB5E021C}"/>
                  </a:ext>
                </a:extLst>
              </p:cNvPr>
              <p:cNvSpPr txBox="1"/>
              <p:nvPr/>
            </p:nvSpPr>
            <p:spPr>
              <a:xfrm>
                <a:off x="3111500" y="3254970"/>
                <a:ext cx="596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C9DE49D-1E7D-5280-97F7-FD2B3802F7F4}"/>
                  </a:ext>
                </a:extLst>
              </p:cNvPr>
              <p:cNvSpPr/>
              <p:nvPr/>
            </p:nvSpPr>
            <p:spPr>
              <a:xfrm>
                <a:off x="3657600" y="34036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E38BAF5-CA4E-E4F8-98D1-8E371A3DF748}"/>
                  </a:ext>
                </a:extLst>
              </p:cNvPr>
              <p:cNvSpPr/>
              <p:nvPr/>
            </p:nvSpPr>
            <p:spPr>
              <a:xfrm>
                <a:off x="2565400" y="424557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14C0EFD-6636-2D07-7833-F8AC8B67D6A9}"/>
                  </a:ext>
                </a:extLst>
              </p:cNvPr>
              <p:cNvSpPr/>
              <p:nvPr/>
            </p:nvSpPr>
            <p:spPr>
              <a:xfrm>
                <a:off x="3702050" y="4245570"/>
                <a:ext cx="596900" cy="6223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B7-E441-A446-3B9E-2A59D83E5DFB}"/>
                  </a:ext>
                </a:extLst>
              </p:cNvPr>
              <p:cNvSpPr txBox="1"/>
              <p:nvPr/>
            </p:nvSpPr>
            <p:spPr>
              <a:xfrm>
                <a:off x="3194050" y="4051300"/>
                <a:ext cx="596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CC8AA18-96B6-EE4D-DEED-56B931E8C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6850" y="3354685"/>
              <a:ext cx="19050" cy="1286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9010AE8-63DB-8405-85D1-BCA96F3DFA9F}"/>
                </a:ext>
              </a:extLst>
            </p:cNvPr>
            <p:cNvGrpSpPr/>
            <p:nvPr/>
          </p:nvGrpSpPr>
          <p:grpSpPr>
            <a:xfrm>
              <a:off x="7289800" y="1705570"/>
              <a:ext cx="3619501" cy="1333501"/>
              <a:chOff x="3708399" y="4641155"/>
              <a:chExt cx="3619501" cy="1333501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C5774BA-A8CF-05AF-E5FE-446667D0A993}"/>
                  </a:ext>
                </a:extLst>
              </p:cNvPr>
              <p:cNvGrpSpPr/>
              <p:nvPr/>
            </p:nvGrpSpPr>
            <p:grpSpPr>
              <a:xfrm>
                <a:off x="3708399" y="4641155"/>
                <a:ext cx="1708151" cy="1333501"/>
                <a:chOff x="3708399" y="4641155"/>
                <a:chExt cx="1708151" cy="1333501"/>
              </a:xfrm>
            </p:grpSpPr>
            <p:pic>
              <p:nvPicPr>
                <p:cNvPr id="21" name="Рисунок 20">
                  <a:extLst>
                    <a:ext uri="{FF2B5EF4-FFF2-40B4-BE49-F238E27FC236}">
                      <a16:creationId xmlns:a16="http://schemas.microsoft.com/office/drawing/2014/main" id="{4FEB1D2F-E0B2-E4C3-503B-437F03C09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8399" y="4641155"/>
                  <a:ext cx="1333501" cy="1333501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0A9D628-A06F-E430-D625-5915AF046BA8}"/>
                    </a:ext>
                  </a:extLst>
                </p:cNvPr>
                <p:cNvSpPr txBox="1"/>
                <p:nvPr/>
              </p:nvSpPr>
              <p:spPr>
                <a:xfrm>
                  <a:off x="4667250" y="4735531"/>
                  <a:ext cx="7493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Ж,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Ш, 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Ч,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Щ 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E13C64-F907-00E3-D447-CB9970FA694A}"/>
                  </a:ext>
                </a:extLst>
              </p:cNvPr>
              <p:cNvSpPr txBox="1"/>
              <p:nvPr/>
            </p:nvSpPr>
            <p:spPr>
              <a:xfrm>
                <a:off x="5251450" y="5046295"/>
                <a:ext cx="2076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7030A0"/>
                    </a:solidFill>
                  </a:rPr>
                  <a:t>сущ. ж. р.</a:t>
                </a:r>
              </a:p>
            </p:txBody>
          </p:sp>
        </p:grp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147DDB57-57C1-DF38-62C1-112FEAC0B81D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616200"/>
              <a:ext cx="1568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ABDC12-9E7A-D22B-F0ED-641DDA9D77BA}"/>
                </a:ext>
              </a:extLst>
            </p:cNvPr>
            <p:cNvSpPr txBox="1"/>
            <p:nvPr/>
          </p:nvSpPr>
          <p:spPr>
            <a:xfrm>
              <a:off x="3206750" y="324157"/>
              <a:ext cx="2813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2 л., ед. ч.</a:t>
              </a: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9C4235BC-0A81-D85F-58A6-EC70964756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7950" y="841158"/>
              <a:ext cx="984251" cy="14130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5E45B69-30B9-A421-782D-AACE2D58D7A7}"/>
                </a:ext>
              </a:extLst>
            </p:cNvPr>
            <p:cNvGrpSpPr/>
            <p:nvPr/>
          </p:nvGrpSpPr>
          <p:grpSpPr>
            <a:xfrm>
              <a:off x="3863975" y="4746842"/>
              <a:ext cx="1914525" cy="923330"/>
              <a:chOff x="4514850" y="4726285"/>
              <a:chExt cx="1914525" cy="923330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1E76350-BDA1-1481-4A05-0E39901A9BC4}"/>
                  </a:ext>
                </a:extLst>
              </p:cNvPr>
              <p:cNvSpPr/>
              <p:nvPr/>
            </p:nvSpPr>
            <p:spPr>
              <a:xfrm>
                <a:off x="4514850" y="4864100"/>
                <a:ext cx="666750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EB891E-98C2-5F73-B782-0D4DC755FD18}"/>
                  </a:ext>
                </a:extLst>
              </p:cNvPr>
              <p:cNvSpPr txBox="1"/>
              <p:nvPr/>
            </p:nvSpPr>
            <p:spPr>
              <a:xfrm>
                <a:off x="5181600" y="4726285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543697DC-D94E-3CBE-EF46-589EC0731FF3}"/>
                  </a:ext>
                </a:extLst>
              </p:cNvPr>
              <p:cNvSpPr/>
              <p:nvPr/>
            </p:nvSpPr>
            <p:spPr>
              <a:xfrm>
                <a:off x="5762625" y="4861837"/>
                <a:ext cx="666750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08DC8B5-A457-B438-DF88-0B1378A9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963" y="4784881"/>
              <a:ext cx="1027077" cy="72581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894A03-2DA4-8FAF-CB3B-D04D0ECA3716}"/>
                </a:ext>
              </a:extLst>
            </p:cNvPr>
            <p:cNvSpPr txBox="1"/>
            <p:nvPr/>
          </p:nvSpPr>
          <p:spPr>
            <a:xfrm>
              <a:off x="6865937" y="4309070"/>
              <a:ext cx="523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Е,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Ё,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Ю,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Я, 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И  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2A382866-C61D-9400-7B99-BC257B4CB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6251" y="866774"/>
              <a:ext cx="984251" cy="14130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705B45-52A8-C5C9-EC76-20068A9F8D6A}"/>
                </a:ext>
              </a:extLst>
            </p:cNvPr>
            <p:cNvSpPr txBox="1"/>
            <p:nvPr/>
          </p:nvSpPr>
          <p:spPr>
            <a:xfrm>
              <a:off x="5855514" y="335319"/>
              <a:ext cx="2813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неопр. ф.</a:t>
              </a:r>
            </a:p>
            <a:p>
              <a:r>
                <a:rPr lang="ru-RU" sz="2800" b="1" dirty="0">
                  <a:solidFill>
                    <a:srgbClr val="C00000"/>
                  </a:solidFill>
                </a:rPr>
                <a:t>	- Т</a:t>
              </a:r>
              <a:r>
                <a:rPr lang="ru-RU" sz="2800" b="1" u="sng" dirty="0">
                  <a:solidFill>
                    <a:srgbClr val="C00000"/>
                  </a:solidFill>
                </a:rPr>
                <a:t>Ь</a:t>
              </a:r>
              <a:r>
                <a:rPr lang="ru-RU" sz="2800" b="1" dirty="0">
                  <a:solidFill>
                    <a:srgbClr val="C00000"/>
                  </a:solidFill>
                </a:rPr>
                <a:t>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05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60EF7-04C7-6CAB-BED0-CECA93730AE5}"/>
              </a:ext>
            </a:extLst>
          </p:cNvPr>
          <p:cNvSpPr txBox="1"/>
          <p:nvPr/>
        </p:nvSpPr>
        <p:spPr>
          <a:xfrm>
            <a:off x="3403601" y="4202038"/>
            <a:ext cx="79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sinyavskaya_ev@school-president.ru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B0898A-70C7-2E37-CFE2-DDECF79A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25" y="0"/>
            <a:ext cx="739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FE38A5-9853-8AA0-3C1E-02081900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4569"/>
          <a:stretch/>
        </p:blipFill>
        <p:spPr>
          <a:xfrm>
            <a:off x="1270590" y="1845732"/>
            <a:ext cx="9558805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269999" y="1828799"/>
            <a:ext cx="8140704" cy="1125794"/>
            <a:chOff x="1269999" y="1828799"/>
            <a:chExt cx="8140704" cy="1125794"/>
          </a:xfrm>
        </p:grpSpPr>
        <p:sp>
          <p:nvSpPr>
            <p:cNvPr id="2" name="TextBox 1"/>
            <p:cNvSpPr txBox="1"/>
            <p:nvPr/>
          </p:nvSpPr>
          <p:spPr>
            <a:xfrm>
              <a:off x="1269999" y="1828800"/>
              <a:ext cx="5799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с</a:t>
              </a:r>
              <a:r>
                <a:rPr lang="ru-RU" sz="3600" u="dbl" dirty="0"/>
                <a:t>о</a:t>
              </a:r>
              <a:r>
                <a:rPr lang="ru-RU" sz="3600" dirty="0"/>
                <a:t>сны - с</a:t>
              </a:r>
              <a:r>
                <a:rPr lang="ru-RU" sz="3600" u="sng" dirty="0"/>
                <a:t>о</a:t>
              </a:r>
              <a:r>
                <a:rPr lang="ru-RU" sz="3600" dirty="0"/>
                <a:t>сна</a:t>
              </a: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1684870" y="1905000"/>
              <a:ext cx="118533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869273" y="1888065"/>
              <a:ext cx="118533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58370" y="1828799"/>
              <a:ext cx="3852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с</a:t>
              </a:r>
              <a:r>
                <a:rPr lang="ru-RU" sz="3600" u="dbl" dirty="0"/>
                <a:t>о</a:t>
              </a:r>
              <a:r>
                <a:rPr lang="ru-RU" sz="3600" dirty="0"/>
                <a:t>сны - с</a:t>
              </a:r>
              <a:r>
                <a:rPr lang="ru-RU" sz="3600" u="sng" dirty="0"/>
                <a:t>о</a:t>
              </a:r>
              <a:r>
                <a:rPr lang="ru-RU" sz="3600" dirty="0"/>
                <a:t>сновый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952082" y="1905002"/>
              <a:ext cx="118533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8178823" y="1879597"/>
              <a:ext cx="118533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Дуга 8"/>
            <p:cNvSpPr/>
            <p:nvPr/>
          </p:nvSpPr>
          <p:spPr>
            <a:xfrm rot="18605911">
              <a:off x="5647451" y="1809818"/>
              <a:ext cx="1016121" cy="120570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18605911">
              <a:off x="7162982" y="1843683"/>
              <a:ext cx="1016121" cy="120570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167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64ADC-92B2-A2BE-A38D-780FF6E15D4A}"/>
              </a:ext>
            </a:extLst>
          </p:cNvPr>
          <p:cNvSpPr txBox="1"/>
          <p:nvPr/>
        </p:nvSpPr>
        <p:spPr>
          <a:xfrm>
            <a:off x="812800" y="1600200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построения модели орфографического правила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502E8-8DA2-6CD9-A845-E8163AB9A109}"/>
              </a:ext>
            </a:extLst>
          </p:cNvPr>
          <p:cNvSpPr txBox="1"/>
          <p:nvPr/>
        </p:nvSpPr>
        <p:spPr>
          <a:xfrm>
            <a:off x="88900" y="2400300"/>
            <a:ext cx="12103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Наблюдение над расхождением произношения и написания слова.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знаково-символических средств для обозначения орфограммы.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Поисковое чтение правила в учебнике.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Запись способа проверки орфограммы с помощью знаково-символических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7706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86812EC-0AB5-6428-81C4-9420EE1D9C8A}"/>
              </a:ext>
            </a:extLst>
          </p:cNvPr>
          <p:cNvGrpSpPr/>
          <p:nvPr/>
        </p:nvGrpSpPr>
        <p:grpSpPr>
          <a:xfrm>
            <a:off x="2174361" y="1447800"/>
            <a:ext cx="7463351" cy="4276282"/>
            <a:chOff x="2174361" y="1447800"/>
            <a:chExt cx="7463351" cy="427628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4FDAF215-5C0F-1A61-6054-4BE18EA5A453}"/>
                </a:ext>
              </a:extLst>
            </p:cNvPr>
            <p:cNvSpPr/>
            <p:nvPr/>
          </p:nvSpPr>
          <p:spPr>
            <a:xfrm>
              <a:off x="3276600" y="1447800"/>
              <a:ext cx="5626100" cy="1155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D09634-85F4-7B10-BE13-5EFA3C1FA420}"/>
                </a:ext>
              </a:extLst>
            </p:cNvPr>
            <p:cNvSpPr txBox="1"/>
            <p:nvPr/>
          </p:nvSpPr>
          <p:spPr>
            <a:xfrm>
              <a:off x="3492500" y="1733262"/>
              <a:ext cx="520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/>
                <a:t>Буквы двойных согласных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8154C0AC-5842-C685-57AE-9854B8777731}"/>
                </a:ext>
              </a:extLst>
            </p:cNvPr>
            <p:cNvCxnSpPr/>
            <p:nvPr/>
          </p:nvCxnSpPr>
          <p:spPr>
            <a:xfrm flipH="1">
              <a:off x="3670300" y="2603500"/>
              <a:ext cx="1511300" cy="825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8D46E0AA-A9E4-49CF-F46C-DA4FDBACB551}"/>
                </a:ext>
              </a:extLst>
            </p:cNvPr>
            <p:cNvCxnSpPr>
              <a:cxnSpLocks/>
            </p:cNvCxnSpPr>
            <p:nvPr/>
          </p:nvCxnSpPr>
          <p:spPr>
            <a:xfrm>
              <a:off x="5918200" y="2451100"/>
              <a:ext cx="0" cy="14986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D8567E1B-0DFE-AA75-FF36-97ECB8F34848}"/>
                </a:ext>
              </a:extLst>
            </p:cNvPr>
            <p:cNvCxnSpPr>
              <a:cxnSpLocks/>
            </p:cNvCxnSpPr>
            <p:nvPr/>
          </p:nvCxnSpPr>
          <p:spPr>
            <a:xfrm>
              <a:off x="6724650" y="2603500"/>
              <a:ext cx="1511300" cy="825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83999E8-E874-56DA-DB66-924CCAFDD097}"/>
                </a:ext>
              </a:extLst>
            </p:cNvPr>
            <p:cNvGrpSpPr/>
            <p:nvPr/>
          </p:nvGrpSpPr>
          <p:grpSpPr>
            <a:xfrm>
              <a:off x="2392364" y="3714463"/>
              <a:ext cx="1470024" cy="685800"/>
              <a:chOff x="2565400" y="3429000"/>
              <a:chExt cx="1470024" cy="685800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E6D2309-34B6-6B35-8F1D-62905AEAE97D}"/>
                  </a:ext>
                </a:extLst>
              </p:cNvPr>
              <p:cNvSpPr/>
              <p:nvPr/>
            </p:nvSpPr>
            <p:spPr>
              <a:xfrm>
                <a:off x="2565400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41ACA174-702A-8546-336B-53ED3A32FB5A}"/>
                  </a:ext>
                </a:extLst>
              </p:cNvPr>
              <p:cNvSpPr/>
              <p:nvPr/>
            </p:nvSpPr>
            <p:spPr>
              <a:xfrm>
                <a:off x="3324224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3E75AF98-231C-9314-418E-63083B2186DC}"/>
                </a:ext>
              </a:extLst>
            </p:cNvPr>
            <p:cNvSpPr/>
            <p:nvPr/>
          </p:nvSpPr>
          <p:spPr>
            <a:xfrm rot="19241138">
              <a:off x="7206743" y="3531741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C87F76C-BD63-A0C4-CDCB-BCD9D845AF78}"/>
                </a:ext>
              </a:extLst>
            </p:cNvPr>
            <p:cNvCxnSpPr>
              <a:cxnSpLocks/>
            </p:cNvCxnSpPr>
            <p:nvPr/>
          </p:nvCxnSpPr>
          <p:spPr>
            <a:xfrm>
              <a:off x="2392364" y="4546600"/>
              <a:ext cx="1470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61EA3E38-7BAF-0CAF-60E3-C52F69B84CA1}"/>
                </a:ext>
              </a:extLst>
            </p:cNvPr>
            <p:cNvGrpSpPr/>
            <p:nvPr/>
          </p:nvGrpSpPr>
          <p:grpSpPr>
            <a:xfrm>
              <a:off x="5243514" y="4362780"/>
              <a:ext cx="1470024" cy="685800"/>
              <a:chOff x="2565400" y="3429000"/>
              <a:chExt cx="1470024" cy="685800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DAC335E8-6F42-5F77-EB9F-3A96AA35FDED}"/>
                  </a:ext>
                </a:extLst>
              </p:cNvPr>
              <p:cNvSpPr/>
              <p:nvPr/>
            </p:nvSpPr>
            <p:spPr>
              <a:xfrm>
                <a:off x="2565400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EDD8D024-0C73-0AE8-4BFE-36BE30DCC0D9}"/>
                  </a:ext>
                </a:extLst>
              </p:cNvPr>
              <p:cNvSpPr/>
              <p:nvPr/>
            </p:nvSpPr>
            <p:spPr>
              <a:xfrm>
                <a:off x="3324224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921AE4D-219D-E02C-D8AD-291CFF08D906}"/>
                </a:ext>
              </a:extLst>
            </p:cNvPr>
            <p:cNvGrpSpPr/>
            <p:nvPr/>
          </p:nvGrpSpPr>
          <p:grpSpPr>
            <a:xfrm>
              <a:off x="8167688" y="3860800"/>
              <a:ext cx="1470024" cy="685800"/>
              <a:chOff x="2565400" y="3429000"/>
              <a:chExt cx="1470024" cy="685800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692C27C2-51B4-DAE3-1E56-E8681335D742}"/>
                  </a:ext>
                </a:extLst>
              </p:cNvPr>
              <p:cNvSpPr/>
              <p:nvPr/>
            </p:nvSpPr>
            <p:spPr>
              <a:xfrm>
                <a:off x="2565400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FD1FA1C-5071-21B5-689A-D1F75D061442}"/>
                  </a:ext>
                </a:extLst>
              </p:cNvPr>
              <p:cNvSpPr/>
              <p:nvPr/>
            </p:nvSpPr>
            <p:spPr>
              <a:xfrm>
                <a:off x="3324224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Дуга 37">
              <a:extLst>
                <a:ext uri="{FF2B5EF4-FFF2-40B4-BE49-F238E27FC236}">
                  <a16:creationId xmlns:a16="http://schemas.microsoft.com/office/drawing/2014/main" id="{E42A8733-BB18-71CA-D8F4-3851E88773DC}"/>
                </a:ext>
              </a:extLst>
            </p:cNvPr>
            <p:cNvSpPr/>
            <p:nvPr/>
          </p:nvSpPr>
          <p:spPr>
            <a:xfrm rot="19241138">
              <a:off x="5784335" y="3972532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629B2E9F-C0CE-E953-352F-9342CBA4CD3D}"/>
                </a:ext>
              </a:extLst>
            </p:cNvPr>
            <p:cNvSpPr/>
            <p:nvPr/>
          </p:nvSpPr>
          <p:spPr>
            <a:xfrm rot="19241138">
              <a:off x="2174361" y="3327925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4DEAAFE-F028-E9F8-A1A8-785F1B5A2CF3}"/>
                </a:ext>
              </a:extLst>
            </p:cNvPr>
            <p:cNvCxnSpPr>
              <a:cxnSpLocks/>
            </p:cNvCxnSpPr>
            <p:nvPr/>
          </p:nvCxnSpPr>
          <p:spPr>
            <a:xfrm>
              <a:off x="8167688" y="4692980"/>
              <a:ext cx="1470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13FE98BE-AC2D-D93E-047D-FCDC4D8617A9}"/>
                </a:ext>
              </a:extLst>
            </p:cNvPr>
            <p:cNvCxnSpPr>
              <a:cxnSpLocks/>
            </p:cNvCxnSpPr>
            <p:nvPr/>
          </p:nvCxnSpPr>
          <p:spPr>
            <a:xfrm>
              <a:off x="5243513" y="5219700"/>
              <a:ext cx="1470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EDE8DE5E-8487-AE3D-C69D-3D3FE95F3429}"/>
                </a:ext>
              </a:extLst>
            </p:cNvPr>
            <p:cNvGrpSpPr/>
            <p:nvPr/>
          </p:nvGrpSpPr>
          <p:grpSpPr>
            <a:xfrm>
              <a:off x="5281613" y="4064617"/>
              <a:ext cx="674687" cy="260063"/>
              <a:chOff x="5243513" y="4057363"/>
              <a:chExt cx="674687" cy="305417"/>
            </a:xfrm>
          </p:grpSpPr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EE272E21-C968-4F0A-D314-F63C2C9EC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3513" y="4057363"/>
                <a:ext cx="674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31196418-D719-E6FD-0DB9-9C898CEB8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5500" y="4057936"/>
                <a:ext cx="0" cy="3048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2E628C2D-E88A-3E21-2DDD-BAA495DBAA35}"/>
                </a:ext>
              </a:extLst>
            </p:cNvPr>
            <p:cNvGrpSpPr/>
            <p:nvPr/>
          </p:nvGrpSpPr>
          <p:grpSpPr>
            <a:xfrm>
              <a:off x="8934755" y="3520723"/>
              <a:ext cx="694714" cy="298120"/>
              <a:chOff x="8512786" y="5048580"/>
              <a:chExt cx="694714" cy="298120"/>
            </a:xfrm>
          </p:grpSpPr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0E7EE2E9-EB85-ADC0-4AA0-C2D5E3AD69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2786" y="5048580"/>
                <a:ext cx="366102" cy="298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5A68C539-F282-DAF8-800C-83A5BFA0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4600" y="5048580"/>
                <a:ext cx="342900" cy="298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5898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15BF4E8-3ED5-67B3-D570-7E48C6EB61F7}"/>
              </a:ext>
            </a:extLst>
          </p:cNvPr>
          <p:cNvGrpSpPr/>
          <p:nvPr/>
        </p:nvGrpSpPr>
        <p:grpSpPr>
          <a:xfrm>
            <a:off x="4236008" y="618450"/>
            <a:ext cx="1858405" cy="1751550"/>
            <a:chOff x="2174361" y="3327925"/>
            <a:chExt cx="1858405" cy="175155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4EF7ECCF-E0AC-7AA9-C13F-F1EFE9EC0DE1}"/>
                </a:ext>
              </a:extLst>
            </p:cNvPr>
            <p:cNvGrpSpPr/>
            <p:nvPr/>
          </p:nvGrpSpPr>
          <p:grpSpPr>
            <a:xfrm>
              <a:off x="2392364" y="3714463"/>
              <a:ext cx="1470024" cy="832137"/>
              <a:chOff x="2392364" y="3714463"/>
              <a:chExt cx="1470024" cy="832137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A83999E8-E874-56DA-DB66-924CCAFDD097}"/>
                  </a:ext>
                </a:extLst>
              </p:cNvPr>
              <p:cNvGrpSpPr/>
              <p:nvPr/>
            </p:nvGrpSpPr>
            <p:grpSpPr>
              <a:xfrm>
                <a:off x="2392364" y="3714463"/>
                <a:ext cx="1470024" cy="685800"/>
                <a:chOff x="2565400" y="3429000"/>
                <a:chExt cx="1470024" cy="685800"/>
              </a:xfrm>
            </p:grpSpPr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6E6D2309-34B6-6B35-8F1D-62905AEAE97D}"/>
                    </a:ext>
                  </a:extLst>
                </p:cNvPr>
                <p:cNvSpPr/>
                <p:nvPr/>
              </p:nvSpPr>
              <p:spPr>
                <a:xfrm>
                  <a:off x="2565400" y="3429000"/>
                  <a:ext cx="711200" cy="6858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41ACA174-702A-8546-336B-53ED3A32FB5A}"/>
                    </a:ext>
                  </a:extLst>
                </p:cNvPr>
                <p:cNvSpPr/>
                <p:nvPr/>
              </p:nvSpPr>
              <p:spPr>
                <a:xfrm>
                  <a:off x="3324224" y="3429000"/>
                  <a:ext cx="711200" cy="6858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2C87F76C-BD63-A0C4-CDCB-BCD9D845A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364" y="4546600"/>
                <a:ext cx="1470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629B2E9F-C0CE-E953-352F-9342CBA4CD3D}"/>
                </a:ext>
              </a:extLst>
            </p:cNvPr>
            <p:cNvSpPr/>
            <p:nvPr/>
          </p:nvSpPr>
          <p:spPr>
            <a:xfrm rot="19241138">
              <a:off x="2174361" y="3327925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03275A-A61E-80B0-AF32-1A977459B21A}"/>
              </a:ext>
            </a:extLst>
          </p:cNvPr>
          <p:cNvSpPr txBox="1"/>
          <p:nvPr/>
        </p:nvSpPr>
        <p:spPr>
          <a:xfrm>
            <a:off x="2514600" y="2649210"/>
            <a:ext cx="571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аллея, аккуратно, 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277060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84FCFD-6B12-DA03-6E8B-09B9226B7009}"/>
              </a:ext>
            </a:extLst>
          </p:cNvPr>
          <p:cNvGrpSpPr/>
          <p:nvPr/>
        </p:nvGrpSpPr>
        <p:grpSpPr>
          <a:xfrm>
            <a:off x="4547164" y="1189426"/>
            <a:ext cx="2399227" cy="1751550"/>
            <a:chOff x="5243513" y="3972532"/>
            <a:chExt cx="2399227" cy="17515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BFB5566-8AE5-2842-C2BC-141098DD8ACC}"/>
                </a:ext>
              </a:extLst>
            </p:cNvPr>
            <p:cNvGrpSpPr/>
            <p:nvPr/>
          </p:nvGrpSpPr>
          <p:grpSpPr>
            <a:xfrm>
              <a:off x="5243514" y="4362780"/>
              <a:ext cx="1470024" cy="685800"/>
              <a:chOff x="2565400" y="3429000"/>
              <a:chExt cx="1470024" cy="685800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E4097EA-63FF-BCC4-A82F-8FC1335BAC0E}"/>
                  </a:ext>
                </a:extLst>
              </p:cNvPr>
              <p:cNvSpPr/>
              <p:nvPr/>
            </p:nvSpPr>
            <p:spPr>
              <a:xfrm>
                <a:off x="2565400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C9BA86B-31C8-BD15-9779-6D444C5BD174}"/>
                  </a:ext>
                </a:extLst>
              </p:cNvPr>
              <p:cNvSpPr/>
              <p:nvPr/>
            </p:nvSpPr>
            <p:spPr>
              <a:xfrm>
                <a:off x="3324224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id="{0C2BA5FE-3508-165D-A20C-62312DDEFC00}"/>
                </a:ext>
              </a:extLst>
            </p:cNvPr>
            <p:cNvSpPr/>
            <p:nvPr/>
          </p:nvSpPr>
          <p:spPr>
            <a:xfrm rot="19241138">
              <a:off x="5784335" y="3972532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C3F1FD2-AE7D-615A-416A-170D159D0674}"/>
                </a:ext>
              </a:extLst>
            </p:cNvPr>
            <p:cNvCxnSpPr>
              <a:cxnSpLocks/>
            </p:cNvCxnSpPr>
            <p:nvPr/>
          </p:nvCxnSpPr>
          <p:spPr>
            <a:xfrm>
              <a:off x="5243513" y="5219700"/>
              <a:ext cx="1470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F6965DA-FFA0-4DA8-BFCD-B440E827A446}"/>
                </a:ext>
              </a:extLst>
            </p:cNvPr>
            <p:cNvGrpSpPr/>
            <p:nvPr/>
          </p:nvGrpSpPr>
          <p:grpSpPr>
            <a:xfrm>
              <a:off x="5281613" y="4064617"/>
              <a:ext cx="674687" cy="260063"/>
              <a:chOff x="5243513" y="4057363"/>
              <a:chExt cx="674687" cy="305417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4A89E0F4-D199-4E7B-BCFB-83951D0C7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3513" y="4057363"/>
                <a:ext cx="674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D20EA854-3BFF-FF3E-F2FE-9063DB6A8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5500" y="4057936"/>
                <a:ext cx="0" cy="3048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D05DDE-FAAD-5D60-8AAC-84EA535D7DB7}"/>
              </a:ext>
            </a:extLst>
          </p:cNvPr>
          <p:cNvSpPr txBox="1"/>
          <p:nvPr/>
        </p:nvSpPr>
        <p:spPr>
          <a:xfrm>
            <a:off x="2448445" y="3259550"/>
            <a:ext cx="571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поддержать, бессердечный </a:t>
            </a:r>
          </a:p>
        </p:txBody>
      </p:sp>
    </p:spTree>
    <p:extLst>
      <p:ext uri="{BB962C8B-B14F-4D97-AF65-F5344CB8AC3E}">
        <p14:creationId xmlns:p14="http://schemas.microsoft.com/office/powerpoint/2010/main" val="16148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403F097-63B9-C86D-2D27-3252A43956C6}"/>
              </a:ext>
            </a:extLst>
          </p:cNvPr>
          <p:cNvGrpSpPr/>
          <p:nvPr/>
        </p:nvGrpSpPr>
        <p:grpSpPr>
          <a:xfrm>
            <a:off x="4247643" y="1133123"/>
            <a:ext cx="2430969" cy="1762568"/>
            <a:chOff x="7206743" y="3520723"/>
            <a:chExt cx="2430969" cy="1762568"/>
          </a:xfrm>
        </p:grpSpPr>
        <p:sp>
          <p:nvSpPr>
            <p:cNvPr id="3" name="Дуга 2">
              <a:extLst>
                <a:ext uri="{FF2B5EF4-FFF2-40B4-BE49-F238E27FC236}">
                  <a16:creationId xmlns:a16="http://schemas.microsoft.com/office/drawing/2014/main" id="{2A69BD9D-91F3-7502-BA97-0DF9AF7A6401}"/>
                </a:ext>
              </a:extLst>
            </p:cNvPr>
            <p:cNvSpPr/>
            <p:nvPr/>
          </p:nvSpPr>
          <p:spPr>
            <a:xfrm rot="19241138">
              <a:off x="7206743" y="3531741"/>
              <a:ext cx="1858405" cy="1751550"/>
            </a:xfrm>
            <a:prstGeom prst="arc">
              <a:avLst>
                <a:gd name="adj1" fmla="val 15363183"/>
                <a:gd name="adj2" fmla="val 3439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12EC0C1-1CAC-5FA7-594F-F9CCEF6DDEA6}"/>
                </a:ext>
              </a:extLst>
            </p:cNvPr>
            <p:cNvGrpSpPr/>
            <p:nvPr/>
          </p:nvGrpSpPr>
          <p:grpSpPr>
            <a:xfrm>
              <a:off x="8167688" y="3860800"/>
              <a:ext cx="1470024" cy="685800"/>
              <a:chOff x="2565400" y="3429000"/>
              <a:chExt cx="1470024" cy="685800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0CEE12F-F575-E345-D1F3-A3340D36F0D9}"/>
                  </a:ext>
                </a:extLst>
              </p:cNvPr>
              <p:cNvSpPr/>
              <p:nvPr/>
            </p:nvSpPr>
            <p:spPr>
              <a:xfrm>
                <a:off x="2565400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A5A7975-2755-E6F3-683C-2A60E2CC32A1}"/>
                  </a:ext>
                </a:extLst>
              </p:cNvPr>
              <p:cNvSpPr/>
              <p:nvPr/>
            </p:nvSpPr>
            <p:spPr>
              <a:xfrm>
                <a:off x="3324224" y="3429000"/>
                <a:ext cx="7112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A23346F-717D-3A0C-A83C-981191801E80}"/>
                </a:ext>
              </a:extLst>
            </p:cNvPr>
            <p:cNvCxnSpPr>
              <a:cxnSpLocks/>
            </p:cNvCxnSpPr>
            <p:nvPr/>
          </p:nvCxnSpPr>
          <p:spPr>
            <a:xfrm>
              <a:off x="8167688" y="4692980"/>
              <a:ext cx="1470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1FED3730-B024-B8EF-F22A-CE2300B5C521}"/>
                </a:ext>
              </a:extLst>
            </p:cNvPr>
            <p:cNvGrpSpPr/>
            <p:nvPr/>
          </p:nvGrpSpPr>
          <p:grpSpPr>
            <a:xfrm>
              <a:off x="8934755" y="3520723"/>
              <a:ext cx="694714" cy="298120"/>
              <a:chOff x="8512786" y="5048580"/>
              <a:chExt cx="694714" cy="298120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0682FDFB-E831-FAA3-1D2F-B4AE076B9F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2786" y="5048580"/>
                <a:ext cx="366102" cy="298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C83CADC8-F1B7-AD2C-3CB0-63D5D7C8F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4600" y="5048580"/>
                <a:ext cx="342900" cy="298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C83D98-D607-EF9E-ED9F-D50ADB7E9CAF}"/>
              </a:ext>
            </a:extLst>
          </p:cNvPr>
          <p:cNvSpPr txBox="1"/>
          <p:nvPr/>
        </p:nvSpPr>
        <p:spPr>
          <a:xfrm>
            <a:off x="2706644" y="2783966"/>
            <a:ext cx="571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Осенний, весенний,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410883050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270</Words>
  <Application>Microsoft Office PowerPoint</Application>
  <PresentationFormat>Широкоэкранный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елена синявская</cp:lastModifiedBy>
  <cp:revision>49</cp:revision>
  <cp:lastPrinted>2022-01-13T14:31:19Z</cp:lastPrinted>
  <dcterms:created xsi:type="dcterms:W3CDTF">2022-01-13T13:40:39Z</dcterms:created>
  <dcterms:modified xsi:type="dcterms:W3CDTF">2023-04-09T13:35:25Z</dcterms:modified>
</cp:coreProperties>
</file>